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39"/>
  </p:notesMasterIdLst>
  <p:sldIdLst>
    <p:sldId id="256" r:id="rId3"/>
    <p:sldId id="257" r:id="rId4"/>
    <p:sldId id="258" r:id="rId5"/>
    <p:sldId id="259" r:id="rId6"/>
    <p:sldId id="260" r:id="rId7"/>
    <p:sldId id="261" r:id="rId8"/>
    <p:sldId id="262" r:id="rId9"/>
    <p:sldId id="269" r:id="rId10"/>
    <p:sldId id="264" r:id="rId11"/>
    <p:sldId id="263" r:id="rId12"/>
    <p:sldId id="271" r:id="rId13"/>
    <p:sldId id="270" r:id="rId14"/>
    <p:sldId id="265" r:id="rId15"/>
    <p:sldId id="267" r:id="rId16"/>
    <p:sldId id="273" r:id="rId17"/>
    <p:sldId id="268" r:id="rId18"/>
    <p:sldId id="296"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93" r:id="rId32"/>
    <p:sldId id="286" r:id="rId33"/>
    <p:sldId id="287" r:id="rId34"/>
    <p:sldId id="289" r:id="rId35"/>
    <p:sldId id="288" r:id="rId36"/>
    <p:sldId id="290" r:id="rId37"/>
    <p:sldId id="292" r:id="rId38"/>
  </p:sldIdLst>
  <p:sldSz cx="9144000" cy="6858000" type="screen4x3"/>
  <p:notesSz cx="6858000" cy="9144000"/>
  <p:defaultTextStyle>
    <a:defPPr>
      <a:defRPr lang="en-GB"/>
    </a:defPPr>
    <a:lvl1pPr algn="l" defTabSz="457200" rtl="0" fontAlgn="base">
      <a:spcBef>
        <a:spcPct val="0"/>
      </a:spcBef>
      <a:spcAft>
        <a:spcPct val="0"/>
      </a:spcAft>
      <a:buClr>
        <a:srgbClr val="000000"/>
      </a:buClr>
      <a:buSzPct val="100000"/>
      <a:buFont typeface="Times New Roman" pitchFamily="16" charset="0"/>
      <a:defRPr kern="1200">
        <a:solidFill>
          <a:schemeClr val="bg1"/>
        </a:solidFill>
        <a:latin typeface="Lucida Sans Unicode" pitchFamily="32" charset="0"/>
        <a:ea typeface="+mn-ea"/>
        <a:cs typeface="+mn-cs"/>
      </a:defRPr>
    </a:lvl1pPr>
    <a:lvl2pPr marL="742950" indent="-285750" algn="l" defTabSz="457200" rtl="0" fontAlgn="base">
      <a:spcBef>
        <a:spcPct val="0"/>
      </a:spcBef>
      <a:spcAft>
        <a:spcPct val="0"/>
      </a:spcAft>
      <a:buClr>
        <a:srgbClr val="000000"/>
      </a:buClr>
      <a:buSzPct val="100000"/>
      <a:buFont typeface="Times New Roman" pitchFamily="16" charset="0"/>
      <a:defRPr kern="1200">
        <a:solidFill>
          <a:schemeClr val="bg1"/>
        </a:solidFill>
        <a:latin typeface="Lucida Sans Unicode" pitchFamily="32" charset="0"/>
        <a:ea typeface="+mn-ea"/>
        <a:cs typeface="+mn-cs"/>
      </a:defRPr>
    </a:lvl2pPr>
    <a:lvl3pPr marL="11430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Lucida Sans Unicode" pitchFamily="32" charset="0"/>
        <a:ea typeface="+mn-ea"/>
        <a:cs typeface="+mn-cs"/>
      </a:defRPr>
    </a:lvl3pPr>
    <a:lvl4pPr marL="16002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Lucida Sans Unicode" pitchFamily="32" charset="0"/>
        <a:ea typeface="+mn-ea"/>
        <a:cs typeface="+mn-cs"/>
      </a:defRPr>
    </a:lvl4pPr>
    <a:lvl5pPr marL="20574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Lucida Sans Unicode" pitchFamily="32" charset="0"/>
        <a:ea typeface="+mn-ea"/>
        <a:cs typeface="+mn-cs"/>
      </a:defRPr>
    </a:lvl5pPr>
    <a:lvl6pPr marL="2286000" algn="l" defTabSz="914400" rtl="0" eaLnBrk="1" latinLnBrk="0" hangingPunct="1">
      <a:defRPr kern="1200">
        <a:solidFill>
          <a:schemeClr val="bg1"/>
        </a:solidFill>
        <a:latin typeface="Lucida Sans Unicode" pitchFamily="32" charset="0"/>
        <a:ea typeface="+mn-ea"/>
        <a:cs typeface="+mn-cs"/>
      </a:defRPr>
    </a:lvl6pPr>
    <a:lvl7pPr marL="2743200" algn="l" defTabSz="914400" rtl="0" eaLnBrk="1" latinLnBrk="0" hangingPunct="1">
      <a:defRPr kern="1200">
        <a:solidFill>
          <a:schemeClr val="bg1"/>
        </a:solidFill>
        <a:latin typeface="Lucida Sans Unicode" pitchFamily="32" charset="0"/>
        <a:ea typeface="+mn-ea"/>
        <a:cs typeface="+mn-cs"/>
      </a:defRPr>
    </a:lvl7pPr>
    <a:lvl8pPr marL="3200400" algn="l" defTabSz="914400" rtl="0" eaLnBrk="1" latinLnBrk="0" hangingPunct="1">
      <a:defRPr kern="1200">
        <a:solidFill>
          <a:schemeClr val="bg1"/>
        </a:solidFill>
        <a:latin typeface="Lucida Sans Unicode" pitchFamily="32" charset="0"/>
        <a:ea typeface="+mn-ea"/>
        <a:cs typeface="+mn-cs"/>
      </a:defRPr>
    </a:lvl8pPr>
    <a:lvl9pPr marL="3657600" algn="l" defTabSz="914400" rtl="0" eaLnBrk="1" latinLnBrk="0" hangingPunct="1">
      <a:defRPr kern="1200">
        <a:solidFill>
          <a:schemeClr val="bg1"/>
        </a:solidFill>
        <a:latin typeface="Lucida Sans Unicode" pitchFamily="32"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Grp="1" noRot="1" noChangeAspect="1" noChangeArrowheads="1"/>
          </p:cNvSpPr>
          <p:nvPr>
            <p:ph type="sldImg"/>
          </p:nvPr>
        </p:nvSpPr>
        <p:spPr bwMode="auto">
          <a:xfrm>
            <a:off x="0" y="695325"/>
            <a:ext cx="0" cy="0"/>
          </a:xfrm>
          <a:prstGeom prst="rect">
            <a:avLst/>
          </a:prstGeom>
          <a:noFill/>
          <a:ln w="9525">
            <a:noFill/>
            <a:round/>
            <a:headEnd/>
            <a:tailEnd/>
          </a:ln>
          <a:effectLst/>
        </p:spPr>
      </p:sp>
      <p:sp>
        <p:nvSpPr>
          <p:cNvPr id="7170" name="Rectangle 2"/>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Tree>
    <p:extLst>
      <p:ext uri="{BB962C8B-B14F-4D97-AF65-F5344CB8AC3E}">
        <p14:creationId xmlns="" xmlns:p14="http://schemas.microsoft.com/office/powerpoint/2010/main" val="175355443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945605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30722" name="Rectangle 2"/>
          <p:cNvSpPr txBox="1">
            <a:spLocks noGrp="1" noChangeArrowheads="1"/>
          </p:cNvSpPr>
          <p:nvPr>
            <p:ph type="body" idx="1"/>
          </p:nvPr>
        </p:nvSpPr>
        <p:spPr bwMode="auto">
          <a:xfrm>
            <a:off x="685800" y="4343400"/>
            <a:ext cx="5486400" cy="4024313"/>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2295798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32770" name="Rectangle 2"/>
          <p:cNvSpPr txBox="1">
            <a:spLocks noGrp="1" noChangeArrowheads="1"/>
          </p:cNvSpPr>
          <p:nvPr>
            <p:ph type="body" idx="1"/>
          </p:nvPr>
        </p:nvSpPr>
        <p:spPr bwMode="auto">
          <a:xfrm>
            <a:off x="685800" y="4343400"/>
            <a:ext cx="5486400" cy="4024313"/>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2738032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33794" name="Rectangle 2"/>
          <p:cNvSpPr txBox="1">
            <a:spLocks noGrp="1" noChangeArrowheads="1"/>
          </p:cNvSpPr>
          <p:nvPr>
            <p:ph type="body" idx="1"/>
          </p:nvPr>
        </p:nvSpPr>
        <p:spPr bwMode="auto">
          <a:xfrm>
            <a:off x="685800" y="4343400"/>
            <a:ext cx="5486400" cy="4024313"/>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1808541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33794" name="Rectangle 2"/>
          <p:cNvSpPr txBox="1">
            <a:spLocks noGrp="1" noChangeArrowheads="1"/>
          </p:cNvSpPr>
          <p:nvPr>
            <p:ph type="body" idx="1"/>
          </p:nvPr>
        </p:nvSpPr>
        <p:spPr bwMode="auto">
          <a:xfrm>
            <a:off x="685800" y="4343400"/>
            <a:ext cx="5486400" cy="4024313"/>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501974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 xmlns:p14="http://schemas.microsoft.com/office/powerpoint/2010/main" val="2775315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225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1818227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23554" name="Rectangle 2"/>
          <p:cNvSpPr txBox="1">
            <a:spLocks noGrp="1" noChangeArrowheads="1"/>
          </p:cNvSpPr>
          <p:nvPr>
            <p:ph type="body" idx="1"/>
          </p:nvPr>
        </p:nvSpPr>
        <p:spPr bwMode="auto">
          <a:xfrm>
            <a:off x="685800" y="4343400"/>
            <a:ext cx="5486400" cy="4024313"/>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1193393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24578"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3473489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25602" name="Rectangle 2"/>
          <p:cNvSpPr txBox="1">
            <a:spLocks noGrp="1" noChangeArrowheads="1"/>
          </p:cNvSpPr>
          <p:nvPr>
            <p:ph type="body" idx="1"/>
          </p:nvPr>
        </p:nvSpPr>
        <p:spPr bwMode="auto">
          <a:xfrm>
            <a:off x="685800" y="4343400"/>
            <a:ext cx="5486400" cy="4024313"/>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2175624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685800" y="4343400"/>
            <a:ext cx="5486400" cy="4024313"/>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244988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685800" y="4343400"/>
            <a:ext cx="5486400" cy="4024313"/>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3738522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29698" name="Rectangle 2"/>
          <p:cNvSpPr txBox="1">
            <a:spLocks noGrp="1" noChangeArrowheads="1"/>
          </p:cNvSpPr>
          <p:nvPr>
            <p:ph type="body" idx="1"/>
          </p:nvPr>
        </p:nvSpPr>
        <p:spPr bwMode="auto">
          <a:xfrm>
            <a:off x="685800" y="4343400"/>
            <a:ext cx="5486400" cy="4024313"/>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277748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28674" name="Rectangle 2"/>
          <p:cNvSpPr txBox="1">
            <a:spLocks noGrp="1" noChangeArrowheads="1"/>
          </p:cNvSpPr>
          <p:nvPr>
            <p:ph type="body" idx="1"/>
          </p:nvPr>
        </p:nvSpPr>
        <p:spPr bwMode="auto">
          <a:xfrm>
            <a:off x="685800" y="4343400"/>
            <a:ext cx="5486400" cy="4024313"/>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4177541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7C908386-654A-4F45-B4D4-2F6A0D47DA3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105B6326-AA01-403C-A78A-14A86C7C2DF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4625"/>
            <a:ext cx="2055813" cy="583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4625"/>
            <a:ext cx="6019800" cy="583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497AA1D9-78C1-409E-B0A4-62935838616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74625"/>
            <a:ext cx="8228013" cy="1341438"/>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481138"/>
            <a:ext cx="4037013" cy="4524375"/>
          </a:xfrm>
        </p:spPr>
        <p:txBody>
          <a:bodyPr/>
          <a:lstStyle/>
          <a:p>
            <a:endParaRPr lang="en-US"/>
          </a:p>
        </p:txBody>
      </p:sp>
      <p:sp>
        <p:nvSpPr>
          <p:cNvPr id="4" name="Text Placeholder 3"/>
          <p:cNvSpPr>
            <a:spLocks noGrp="1"/>
          </p:cNvSpPr>
          <p:nvPr>
            <p:ph type="body" sz="half" idx="2"/>
          </p:nvPr>
        </p:nvSpPr>
        <p:spPr>
          <a:xfrm>
            <a:off x="4646613" y="1481138"/>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6727825" y="6408738"/>
            <a:ext cx="1917700" cy="363537"/>
          </a:xfrm>
        </p:spPr>
        <p:txBody>
          <a:bodyPr/>
          <a:lstStyle>
            <a:lvl1pPr>
              <a:defRPr/>
            </a:lvl1pPr>
          </a:lstStyle>
          <a:p>
            <a:endParaRPr lang="en-US"/>
          </a:p>
        </p:txBody>
      </p:sp>
      <p:sp>
        <p:nvSpPr>
          <p:cNvPr id="6" name="Slide Number Placeholder 5"/>
          <p:cNvSpPr>
            <a:spLocks noGrp="1"/>
          </p:cNvSpPr>
          <p:nvPr>
            <p:ph type="sldNum" idx="11"/>
          </p:nvPr>
        </p:nvSpPr>
        <p:spPr>
          <a:xfrm>
            <a:off x="8647113" y="6408738"/>
            <a:ext cx="365125" cy="363537"/>
          </a:xfrm>
        </p:spPr>
        <p:txBody>
          <a:bodyPr/>
          <a:lstStyle>
            <a:lvl1pPr>
              <a:defRPr/>
            </a:lvl1pPr>
          </a:lstStyle>
          <a:p>
            <a:fld id="{62C00E40-A133-4E59-9593-CB179D193C7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73AD7E22-7FAF-49B7-913D-F9C8FD687BC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25848130-1B3E-4B05-861B-2FBBA6C55D82}"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1FAE2323-39E8-4A98-B92A-48065FA3F717}"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1138"/>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481138"/>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874EE715-B09D-4922-BD88-4023F1AAF112}"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Slide Number Placeholder 7"/>
          <p:cNvSpPr>
            <a:spLocks noGrp="1"/>
          </p:cNvSpPr>
          <p:nvPr>
            <p:ph type="sldNum" idx="11"/>
          </p:nvPr>
        </p:nvSpPr>
        <p:spPr/>
        <p:txBody>
          <a:bodyPr/>
          <a:lstStyle>
            <a:lvl1pPr>
              <a:defRPr/>
            </a:lvl1pPr>
          </a:lstStyle>
          <a:p>
            <a:fld id="{93186A1C-B001-41D2-8D62-EDD014805924}"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Slide Number Placeholder 3"/>
          <p:cNvSpPr>
            <a:spLocks noGrp="1"/>
          </p:cNvSpPr>
          <p:nvPr>
            <p:ph type="sldNum" idx="11"/>
          </p:nvPr>
        </p:nvSpPr>
        <p:spPr/>
        <p:txBody>
          <a:bodyPr/>
          <a:lstStyle>
            <a:lvl1pPr>
              <a:defRPr/>
            </a:lvl1pPr>
          </a:lstStyle>
          <a:p>
            <a:fld id="{626BA334-8879-49EA-80FD-6DDBDCCE64A0}"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Slide Number Placeholder 2"/>
          <p:cNvSpPr>
            <a:spLocks noGrp="1"/>
          </p:cNvSpPr>
          <p:nvPr>
            <p:ph type="sldNum" idx="11"/>
          </p:nvPr>
        </p:nvSpPr>
        <p:spPr/>
        <p:txBody>
          <a:bodyPr/>
          <a:lstStyle>
            <a:lvl1pPr>
              <a:defRPr/>
            </a:lvl1pPr>
          </a:lstStyle>
          <a:p>
            <a:fld id="{24BE9D1B-ED9F-4D9F-835D-AA4BF720D8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23FB0354-756B-404E-8FC9-4E6D1DF4C246}"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08AB0253-0086-4921-9364-5FE74D0AABDF}"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5F8EF7C9-6F07-48F4-8079-89B69A8C307C}"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065A2AA3-082C-40D9-9A0A-D877A14A954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4625"/>
            <a:ext cx="2055813" cy="583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4625"/>
            <a:ext cx="6019800" cy="583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FFEAA98B-4E3E-4CEB-8B85-CA64BD43018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43ABAAB3-2037-420A-A2D6-623F95060C4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1138"/>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481138"/>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3491DC79-AA36-45E7-8E87-9E93929EC2F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Slide Number Placeholder 7"/>
          <p:cNvSpPr>
            <a:spLocks noGrp="1"/>
          </p:cNvSpPr>
          <p:nvPr>
            <p:ph type="sldNum" idx="11"/>
          </p:nvPr>
        </p:nvSpPr>
        <p:spPr/>
        <p:txBody>
          <a:bodyPr/>
          <a:lstStyle>
            <a:lvl1pPr>
              <a:defRPr/>
            </a:lvl1pPr>
          </a:lstStyle>
          <a:p>
            <a:fld id="{25E132EF-33E5-4AC8-ACF4-165BA5DE4C0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Slide Number Placeholder 3"/>
          <p:cNvSpPr>
            <a:spLocks noGrp="1"/>
          </p:cNvSpPr>
          <p:nvPr>
            <p:ph type="sldNum" idx="11"/>
          </p:nvPr>
        </p:nvSpPr>
        <p:spPr/>
        <p:txBody>
          <a:bodyPr/>
          <a:lstStyle>
            <a:lvl1pPr>
              <a:defRPr/>
            </a:lvl1pPr>
          </a:lstStyle>
          <a:p>
            <a:fld id="{350DFE54-2A4D-4FF2-AA3F-E8B8DC52CA7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Slide Number Placeholder 2"/>
          <p:cNvSpPr>
            <a:spLocks noGrp="1"/>
          </p:cNvSpPr>
          <p:nvPr>
            <p:ph type="sldNum" idx="11"/>
          </p:nvPr>
        </p:nvSpPr>
        <p:spPr/>
        <p:txBody>
          <a:bodyPr/>
          <a:lstStyle>
            <a:lvl1pPr>
              <a:defRPr/>
            </a:lvl1pPr>
          </a:lstStyle>
          <a:p>
            <a:fld id="{02846BCB-E2C9-4974-8B9F-B5638548BBE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7F665FC7-455F-4132-8ADC-A1D99C7B11E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8606C9BA-487A-4092-9C39-B6FC701ECCC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AutoShape 1"/>
          <p:cNvSpPr>
            <a:spLocks noChangeArrowheads="1"/>
          </p:cNvSpPr>
          <p:nvPr/>
        </p:nvSpPr>
        <p:spPr bwMode="auto">
          <a:xfrm>
            <a:off x="715963" y="5002213"/>
            <a:ext cx="3802062" cy="1443037"/>
          </a:xfrm>
          <a:custGeom>
            <a:avLst/>
            <a:gdLst>
              <a:gd name="T0" fmla="*/ 0 w 5760"/>
              <a:gd name="T1" fmla="*/ 0 h 528"/>
              <a:gd name="T2" fmla="*/ 5760 w 5760"/>
              <a:gd name="T3" fmla="*/ 0 h 528"/>
              <a:gd name="T4" fmla="*/ 5760 w 5760"/>
              <a:gd name="T5" fmla="*/ 528 h 528"/>
              <a:gd name="T6" fmla="*/ 48 w 5760"/>
              <a:gd name="T7" fmla="*/ 0 h 528"/>
              <a:gd name="T8" fmla="*/ 0 w 5760"/>
              <a:gd name="T9" fmla="*/ 0 h 528"/>
              <a:gd name="T10" fmla="*/ 5760 w 5760"/>
              <a:gd name="T11" fmla="*/ 528 h 528"/>
            </a:gdLst>
            <a:ahLst/>
            <a:cxnLst>
              <a:cxn ang="0">
                <a:pos x="T0" y="T1"/>
              </a:cxn>
              <a:cxn ang="0">
                <a:pos x="T2" y="T3"/>
              </a:cxn>
              <a:cxn ang="0">
                <a:pos x="T4" y="T5"/>
              </a:cxn>
              <a:cxn ang="0">
                <a:pos x="T6" y="T7"/>
              </a:cxn>
            </a:cxnLst>
            <a:rect l="T8" t="T9" r="T10" b="T11"/>
            <a:pathLst>
              <a:path w="5760" h="528">
                <a:moveTo>
                  <a:pt x="-329" y="347"/>
                </a:moveTo>
                <a:lnTo>
                  <a:pt x="7156" y="682"/>
                </a:lnTo>
                <a:lnTo>
                  <a:pt x="5229" y="682"/>
                </a:lnTo>
                <a:lnTo>
                  <a:pt x="-328" y="345"/>
                </a:lnTo>
              </a:path>
            </a:pathLst>
          </a:custGeom>
          <a:solidFill>
            <a:srgbClr val="9FCBDC">
              <a:alpha val="39999"/>
            </a:srgbClr>
          </a:solidFill>
          <a:ln w="9525">
            <a:noFill/>
            <a:round/>
            <a:headEnd/>
            <a:tailEnd/>
          </a:ln>
          <a:effectLst/>
        </p:spPr>
        <p:txBody>
          <a:bodyPr wrap="none" anchor="ctr"/>
          <a:lstStyle/>
          <a:p>
            <a:endParaRPr lang="en-US"/>
          </a:p>
        </p:txBody>
      </p:sp>
      <p:sp>
        <p:nvSpPr>
          <p:cNvPr id="1026" name="AutoShape 2"/>
          <p:cNvSpPr>
            <a:spLocks noChangeArrowheads="1"/>
          </p:cNvSpPr>
          <p:nvPr/>
        </p:nvSpPr>
        <p:spPr bwMode="auto">
          <a:xfrm>
            <a:off x="-53975" y="5784850"/>
            <a:ext cx="3802063" cy="838200"/>
          </a:xfrm>
          <a:custGeom>
            <a:avLst/>
            <a:gdLst>
              <a:gd name="T0" fmla="*/ 0 w 5760"/>
              <a:gd name="T1" fmla="*/ 0 h 528"/>
              <a:gd name="T2" fmla="*/ 5760 w 5760"/>
              <a:gd name="T3" fmla="*/ 0 h 528"/>
              <a:gd name="T4" fmla="*/ 5760 w 5760"/>
              <a:gd name="T5" fmla="*/ 528 h 528"/>
              <a:gd name="T6" fmla="*/ 48 w 5760"/>
              <a:gd name="T7" fmla="*/ 0 h 528"/>
              <a:gd name="T8" fmla="*/ 0 w 5760"/>
              <a:gd name="T9" fmla="*/ 0 h 528"/>
              <a:gd name="T10" fmla="*/ 5760 w 5760"/>
              <a:gd name="T11" fmla="*/ 528 h 528"/>
            </a:gdLst>
            <a:ahLst/>
            <a:cxnLst>
              <a:cxn ang="0">
                <a:pos x="T0" y="T1"/>
              </a:cxn>
              <a:cxn ang="0">
                <a:pos x="T2" y="T3"/>
              </a:cxn>
              <a:cxn ang="0">
                <a:pos x="T4" y="T5"/>
              </a:cxn>
              <a:cxn ang="0">
                <a:pos x="T6" y="T7"/>
              </a:cxn>
            </a:cxnLst>
            <a:rect l="T8" t="T9" r="T10" b="T11"/>
            <a:pathLst>
              <a:path w="5760" h="528">
                <a:moveTo>
                  <a:pt x="817" y="97"/>
                </a:moveTo>
                <a:lnTo>
                  <a:pt x="6408" y="682"/>
                </a:lnTo>
                <a:lnTo>
                  <a:pt x="5232" y="685"/>
                </a:lnTo>
                <a:lnTo>
                  <a:pt x="829" y="101"/>
                </a:lnTo>
              </a:path>
            </a:pathLst>
          </a:custGeom>
          <a:solidFill>
            <a:srgbClr val="000000"/>
          </a:solidFill>
          <a:ln w="9525">
            <a:noFill/>
            <a:round/>
            <a:headEnd/>
            <a:tailEnd/>
          </a:ln>
          <a:effectLst/>
        </p:spPr>
        <p:txBody>
          <a:bodyPr wrap="none" anchor="ctr"/>
          <a:lstStyle/>
          <a:p>
            <a:endParaRPr lang="en-US"/>
          </a:p>
        </p:txBody>
      </p:sp>
      <p:grpSp>
        <p:nvGrpSpPr>
          <p:cNvPr id="1027" name="Group 3"/>
          <p:cNvGrpSpPr>
            <a:grpSpLocks/>
          </p:cNvGrpSpPr>
          <p:nvPr/>
        </p:nvGrpSpPr>
        <p:grpSpPr bwMode="auto">
          <a:xfrm>
            <a:off x="-12700" y="5784850"/>
            <a:ext cx="3413125" cy="1090613"/>
            <a:chOff x="-8" y="3644"/>
            <a:chExt cx="2150" cy="687"/>
          </a:xfrm>
        </p:grpSpPr>
        <p:pic>
          <p:nvPicPr>
            <p:cNvPr id="1028" name="Picture 4"/>
            <p:cNvPicPr>
              <a:picLocks noChangeAspect="1" noChangeArrowheads="1"/>
            </p:cNvPicPr>
            <p:nvPr/>
          </p:nvPicPr>
          <p:blipFill>
            <a:blip r:embed="rId14" cstate="print"/>
            <a:srcRect/>
            <a:stretch>
              <a:fillRect/>
            </a:stretch>
          </p:blipFill>
          <p:spPr bwMode="auto">
            <a:xfrm>
              <a:off x="-8" y="3644"/>
              <a:ext cx="2151" cy="688"/>
            </a:xfrm>
            <a:prstGeom prst="rect">
              <a:avLst/>
            </a:prstGeom>
            <a:noFill/>
            <a:ln w="9525">
              <a:noFill/>
              <a:round/>
              <a:headEnd/>
              <a:tailEnd/>
            </a:ln>
            <a:effectLst/>
          </p:spPr>
        </p:pic>
        <p:sp>
          <p:nvSpPr>
            <p:cNvPr id="1029" name="Text Box 5"/>
            <p:cNvSpPr txBox="1">
              <a:spLocks noChangeArrowheads="1"/>
            </p:cNvSpPr>
            <p:nvPr/>
          </p:nvSpPr>
          <p:spPr bwMode="auto">
            <a:xfrm>
              <a:off x="175" y="4045"/>
              <a:ext cx="1071" cy="227"/>
            </a:xfrm>
            <a:prstGeom prst="rect">
              <a:avLst/>
            </a:prstGeom>
            <a:noFill/>
            <a:ln w="9525">
              <a:noFill/>
              <a:round/>
              <a:headEnd/>
              <a:tailEnd/>
            </a:ln>
            <a:effectLst/>
          </p:spPr>
          <p:txBody>
            <a:bodyPr wrap="none" anchor="ctr"/>
            <a:lstStyle/>
            <a:p>
              <a:endParaRPr lang="en-US"/>
            </a:p>
          </p:txBody>
        </p:sp>
      </p:grpSp>
      <p:pic>
        <p:nvPicPr>
          <p:cNvPr id="1030" name="Picture 6"/>
          <p:cNvPicPr>
            <a:picLocks noChangeAspect="1" noChangeArrowheads="1"/>
          </p:cNvPicPr>
          <p:nvPr/>
        </p:nvPicPr>
        <p:blipFill>
          <a:blip r:embed="rId15" cstate="print"/>
          <a:srcRect/>
          <a:stretch>
            <a:fillRect/>
          </a:stretch>
        </p:blipFill>
        <p:spPr bwMode="auto">
          <a:xfrm>
            <a:off x="-19050" y="5772150"/>
            <a:ext cx="3421063" cy="1109663"/>
          </a:xfrm>
          <a:prstGeom prst="rect">
            <a:avLst/>
          </a:prstGeom>
          <a:noFill/>
          <a:ln w="9525">
            <a:noFill/>
            <a:round/>
            <a:headEnd/>
            <a:tailEnd/>
          </a:ln>
          <a:effectLst/>
        </p:spPr>
      </p:pic>
      <p:sp>
        <p:nvSpPr>
          <p:cNvPr id="1031" name="Rectangle 7"/>
          <p:cNvSpPr>
            <a:spLocks noGrp="1" noChangeArrowheads="1"/>
          </p:cNvSpPr>
          <p:nvPr>
            <p:ph type="title"/>
          </p:nvPr>
        </p:nvSpPr>
        <p:spPr bwMode="auto">
          <a:xfrm>
            <a:off x="457200" y="174625"/>
            <a:ext cx="8228013" cy="13414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32" name="Rectangle 8"/>
          <p:cNvSpPr>
            <a:spLocks noGrp="1" noChangeArrowheads="1"/>
          </p:cNvSpPr>
          <p:nvPr>
            <p:ph type="body" idx="1"/>
          </p:nvPr>
        </p:nvSpPr>
        <p:spPr bwMode="auto">
          <a:xfrm>
            <a:off x="457200" y="1481138"/>
            <a:ext cx="8228013" cy="45243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33" name="Rectangle 9"/>
          <p:cNvSpPr>
            <a:spLocks noGrp="1" noChangeArrowheads="1"/>
          </p:cNvSpPr>
          <p:nvPr>
            <p:ph type="dt"/>
          </p:nvPr>
        </p:nvSpPr>
        <p:spPr bwMode="auto">
          <a:xfrm>
            <a:off x="6727825" y="6408738"/>
            <a:ext cx="1917700" cy="363537"/>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cs typeface="Lucida Sans Unicode" pitchFamily="32" charset="0"/>
              </a:defRPr>
            </a:lvl1pPr>
          </a:lstStyle>
          <a:p>
            <a:endParaRPr lang="en-US"/>
          </a:p>
        </p:txBody>
      </p:sp>
      <p:sp>
        <p:nvSpPr>
          <p:cNvPr id="1034" name="Text Box 10"/>
          <p:cNvSpPr txBox="1">
            <a:spLocks noChangeArrowheads="1"/>
          </p:cNvSpPr>
          <p:nvPr/>
        </p:nvSpPr>
        <p:spPr bwMode="auto">
          <a:xfrm>
            <a:off x="4379913" y="6313488"/>
            <a:ext cx="2351087" cy="460375"/>
          </a:xfrm>
          <a:prstGeom prst="rect">
            <a:avLst/>
          </a:prstGeom>
          <a:noFill/>
          <a:ln w="9525">
            <a:noFill/>
            <a:round/>
            <a:headEnd/>
            <a:tailEnd/>
          </a:ln>
          <a:effectLst/>
        </p:spPr>
        <p:txBody>
          <a:bodyPr wrap="none" anchor="ctr"/>
          <a:lstStyle/>
          <a:p>
            <a:endParaRPr lang="en-US"/>
          </a:p>
        </p:txBody>
      </p:sp>
      <p:sp>
        <p:nvSpPr>
          <p:cNvPr id="1035" name="Rectangle 11"/>
          <p:cNvSpPr>
            <a:spLocks noGrp="1" noChangeArrowheads="1"/>
          </p:cNvSpPr>
          <p:nvPr>
            <p:ph type="sldNum"/>
          </p:nvPr>
        </p:nvSpPr>
        <p:spPr bwMode="auto">
          <a:xfrm>
            <a:off x="8647113" y="6408738"/>
            <a:ext cx="365125" cy="363537"/>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cs typeface="Lucida Sans Unicode" pitchFamily="32" charset="0"/>
              </a:defRPr>
            </a:lvl1pPr>
          </a:lstStyle>
          <a:p>
            <a:fld id="{FE5209E5-E4C2-44C7-B5DC-03852DB28BD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720" r:id="rId12"/>
  </p:sldLayoutIdLst>
  <p:txStyles>
    <p:titleStyle>
      <a:lvl1pPr algn="l" defTabSz="457200" rtl="0" fontAlgn="base">
        <a:spcBef>
          <a:spcPct val="0"/>
        </a:spcBef>
        <a:spcAft>
          <a:spcPct val="0"/>
        </a:spcAft>
        <a:buClr>
          <a:srgbClr val="000000"/>
        </a:buClr>
        <a:buSzPct val="100000"/>
        <a:buFont typeface="Times New Roman" pitchFamily="16" charset="0"/>
        <a:defRPr sz="4100" b="1">
          <a:solidFill>
            <a:srgbClr val="464646"/>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4100" b="1">
          <a:solidFill>
            <a:srgbClr val="464646"/>
          </a:solidFill>
          <a:latin typeface="Lucida Sans Unicode" pitchFamily="32" charset="0"/>
          <a:ea typeface="MS Gothic" charset="0"/>
          <a:cs typeface="MS Gothic" charset="0"/>
        </a:defRPr>
      </a:lvl2pPr>
      <a:lvl3pPr marL="1143000" indent="-228600" algn="l" defTabSz="457200" rtl="0" fontAlgn="base">
        <a:spcBef>
          <a:spcPct val="0"/>
        </a:spcBef>
        <a:spcAft>
          <a:spcPct val="0"/>
        </a:spcAft>
        <a:buClr>
          <a:srgbClr val="000000"/>
        </a:buClr>
        <a:buSzPct val="100000"/>
        <a:buFont typeface="Times New Roman" pitchFamily="16" charset="0"/>
        <a:defRPr sz="4100" b="1">
          <a:solidFill>
            <a:srgbClr val="464646"/>
          </a:solidFill>
          <a:latin typeface="Lucida Sans Unicode" pitchFamily="32" charset="0"/>
          <a:ea typeface="MS Gothic" charset="0"/>
          <a:cs typeface="MS Gothic" charset="0"/>
        </a:defRPr>
      </a:lvl3pPr>
      <a:lvl4pPr marL="1600200" indent="-228600" algn="l" defTabSz="457200" rtl="0" fontAlgn="base">
        <a:spcBef>
          <a:spcPct val="0"/>
        </a:spcBef>
        <a:spcAft>
          <a:spcPct val="0"/>
        </a:spcAft>
        <a:buClr>
          <a:srgbClr val="000000"/>
        </a:buClr>
        <a:buSzPct val="100000"/>
        <a:buFont typeface="Times New Roman" pitchFamily="16" charset="0"/>
        <a:defRPr sz="4100" b="1">
          <a:solidFill>
            <a:srgbClr val="464646"/>
          </a:solidFill>
          <a:latin typeface="Lucida Sans Unicode" pitchFamily="32" charset="0"/>
          <a:ea typeface="MS Gothic" charset="0"/>
          <a:cs typeface="MS Gothic" charset="0"/>
        </a:defRPr>
      </a:lvl4pPr>
      <a:lvl5pPr marL="2057400" indent="-228600" algn="l" defTabSz="457200" rtl="0" fontAlgn="base">
        <a:spcBef>
          <a:spcPct val="0"/>
        </a:spcBef>
        <a:spcAft>
          <a:spcPct val="0"/>
        </a:spcAft>
        <a:buClr>
          <a:srgbClr val="000000"/>
        </a:buClr>
        <a:buSzPct val="100000"/>
        <a:buFont typeface="Times New Roman" pitchFamily="16" charset="0"/>
        <a:defRPr sz="4100" b="1">
          <a:solidFill>
            <a:srgbClr val="464646"/>
          </a:solidFill>
          <a:latin typeface="Lucida Sans Unicode" pitchFamily="32" charset="0"/>
          <a:ea typeface="MS Gothic" charset="0"/>
          <a:cs typeface="MS Gothic" charset="0"/>
        </a:defRPr>
      </a:lvl5pPr>
      <a:lvl6pPr marL="2514600" indent="-228600" algn="l" defTabSz="457200" rtl="0" fontAlgn="base">
        <a:spcBef>
          <a:spcPct val="0"/>
        </a:spcBef>
        <a:spcAft>
          <a:spcPct val="0"/>
        </a:spcAft>
        <a:buClr>
          <a:srgbClr val="000000"/>
        </a:buClr>
        <a:buSzPct val="100000"/>
        <a:buFont typeface="Times New Roman" pitchFamily="16" charset="0"/>
        <a:defRPr sz="4100" b="1">
          <a:solidFill>
            <a:srgbClr val="464646"/>
          </a:solidFill>
          <a:latin typeface="Lucida Sans Unicode" pitchFamily="32" charset="0"/>
          <a:ea typeface="MS Gothic" charset="0"/>
          <a:cs typeface="MS Gothic" charset="0"/>
        </a:defRPr>
      </a:lvl6pPr>
      <a:lvl7pPr marL="2971800" indent="-228600" algn="l" defTabSz="457200" rtl="0" fontAlgn="base">
        <a:spcBef>
          <a:spcPct val="0"/>
        </a:spcBef>
        <a:spcAft>
          <a:spcPct val="0"/>
        </a:spcAft>
        <a:buClr>
          <a:srgbClr val="000000"/>
        </a:buClr>
        <a:buSzPct val="100000"/>
        <a:buFont typeface="Times New Roman" pitchFamily="16" charset="0"/>
        <a:defRPr sz="4100" b="1">
          <a:solidFill>
            <a:srgbClr val="464646"/>
          </a:solidFill>
          <a:latin typeface="Lucida Sans Unicode" pitchFamily="32" charset="0"/>
          <a:ea typeface="MS Gothic" charset="0"/>
          <a:cs typeface="MS Gothic" charset="0"/>
        </a:defRPr>
      </a:lvl7pPr>
      <a:lvl8pPr marL="3429000" indent="-228600" algn="l" defTabSz="457200" rtl="0" fontAlgn="base">
        <a:spcBef>
          <a:spcPct val="0"/>
        </a:spcBef>
        <a:spcAft>
          <a:spcPct val="0"/>
        </a:spcAft>
        <a:buClr>
          <a:srgbClr val="000000"/>
        </a:buClr>
        <a:buSzPct val="100000"/>
        <a:buFont typeface="Times New Roman" pitchFamily="16" charset="0"/>
        <a:defRPr sz="4100" b="1">
          <a:solidFill>
            <a:srgbClr val="464646"/>
          </a:solidFill>
          <a:latin typeface="Lucida Sans Unicode" pitchFamily="32" charset="0"/>
          <a:ea typeface="MS Gothic" charset="0"/>
          <a:cs typeface="MS Gothic" charset="0"/>
        </a:defRPr>
      </a:lvl8pPr>
      <a:lvl9pPr marL="3886200" indent="-228600" algn="l" defTabSz="457200" rtl="0" fontAlgn="base">
        <a:spcBef>
          <a:spcPct val="0"/>
        </a:spcBef>
        <a:spcAft>
          <a:spcPct val="0"/>
        </a:spcAft>
        <a:buClr>
          <a:srgbClr val="000000"/>
        </a:buClr>
        <a:buSzPct val="100000"/>
        <a:buFont typeface="Times New Roman" pitchFamily="16" charset="0"/>
        <a:defRPr sz="4100" b="1">
          <a:solidFill>
            <a:srgbClr val="464646"/>
          </a:solidFill>
          <a:latin typeface="Lucida Sans Unicode" pitchFamily="32" charset="0"/>
          <a:ea typeface="MS Gothic" charset="0"/>
          <a:cs typeface="MS Gothic" charset="0"/>
        </a:defRPr>
      </a:lvl9pPr>
    </p:titleStyle>
    <p:bodyStyle>
      <a:lvl1pPr marL="342900" indent="-342900" algn="l" defTabSz="457200" rtl="0" fontAlgn="base">
        <a:spcBef>
          <a:spcPts val="400"/>
        </a:spcBef>
        <a:spcAft>
          <a:spcPct val="0"/>
        </a:spcAft>
        <a:buClr>
          <a:srgbClr val="000000"/>
        </a:buClr>
        <a:buSzPct val="100000"/>
        <a:buFont typeface="Times New Roman" pitchFamily="16" charset="0"/>
        <a:defRPr sz="2700">
          <a:solidFill>
            <a:srgbClr val="000000"/>
          </a:solidFill>
          <a:latin typeface="+mn-lt"/>
          <a:ea typeface="+mn-ea"/>
          <a:cs typeface="+mn-cs"/>
        </a:defRPr>
      </a:lvl1pPr>
      <a:lvl2pPr marL="742950" indent="-285750" algn="l" defTabSz="457200" rtl="0" fontAlgn="base">
        <a:spcBef>
          <a:spcPts val="325"/>
        </a:spcBef>
        <a:spcAft>
          <a:spcPct val="0"/>
        </a:spcAft>
        <a:buClr>
          <a:srgbClr val="000000"/>
        </a:buClr>
        <a:buSzPct val="100000"/>
        <a:buFont typeface="Times New Roman" pitchFamily="16" charset="0"/>
        <a:defRPr sz="2300">
          <a:solidFill>
            <a:srgbClr val="000000"/>
          </a:solidFill>
          <a:latin typeface="+mn-lt"/>
          <a:ea typeface="+mn-ea"/>
          <a:cs typeface="+mn-cs"/>
        </a:defRPr>
      </a:lvl2pPr>
      <a:lvl3pPr marL="1143000" indent="-228600" algn="l" defTabSz="457200" rtl="0" fontAlgn="base">
        <a:spcBef>
          <a:spcPts val="350"/>
        </a:spcBef>
        <a:spcAft>
          <a:spcPct val="0"/>
        </a:spcAft>
        <a:buClr>
          <a:srgbClr val="000000"/>
        </a:buClr>
        <a:buSzPct val="100000"/>
        <a:buFont typeface="Times New Roman" pitchFamily="16" charset="0"/>
        <a:defRPr sz="2100">
          <a:solidFill>
            <a:srgbClr val="000000"/>
          </a:solidFill>
          <a:latin typeface="+mn-lt"/>
          <a:ea typeface="+mn-ea"/>
          <a:cs typeface="+mn-cs"/>
        </a:defRPr>
      </a:lvl3pPr>
      <a:lvl4pPr marL="1600200" indent="-228600" algn="l" defTabSz="457200" rtl="0" fontAlgn="base">
        <a:spcBef>
          <a:spcPts val="350"/>
        </a:spcBef>
        <a:spcAft>
          <a:spcPct val="0"/>
        </a:spcAft>
        <a:buClr>
          <a:srgbClr val="000000"/>
        </a:buClr>
        <a:buSzPct val="100000"/>
        <a:buFont typeface="Times New Roman" pitchFamily="16" charset="0"/>
        <a:defRPr sz="1900">
          <a:solidFill>
            <a:srgbClr val="000000"/>
          </a:solidFill>
          <a:latin typeface="+mn-lt"/>
          <a:ea typeface="+mn-ea"/>
          <a:cs typeface="+mn-cs"/>
        </a:defRPr>
      </a:lvl4pPr>
      <a:lvl5pPr marL="2057400" indent="-228600" algn="l" defTabSz="457200" rtl="0" fontAlgn="base">
        <a:spcBef>
          <a:spcPts val="350"/>
        </a:spcBef>
        <a:spcAft>
          <a:spcPct val="0"/>
        </a:spcAft>
        <a:buClr>
          <a:srgbClr val="000000"/>
        </a:buClr>
        <a:buSzPct val="100000"/>
        <a:buFont typeface="Times New Roman" pitchFamily="16" charset="0"/>
        <a:defRPr>
          <a:solidFill>
            <a:srgbClr val="000000"/>
          </a:solidFill>
          <a:latin typeface="+mn-lt"/>
          <a:ea typeface="+mn-ea"/>
          <a:cs typeface="+mn-cs"/>
        </a:defRPr>
      </a:lvl5pPr>
      <a:lvl6pPr marL="2514600" indent="-228600" algn="l" defTabSz="457200" rtl="0" fontAlgn="base">
        <a:spcBef>
          <a:spcPts val="350"/>
        </a:spcBef>
        <a:spcAft>
          <a:spcPct val="0"/>
        </a:spcAft>
        <a:buClr>
          <a:srgbClr val="000000"/>
        </a:buClr>
        <a:buSzPct val="100000"/>
        <a:buFont typeface="Times New Roman" pitchFamily="16" charset="0"/>
        <a:defRPr>
          <a:solidFill>
            <a:srgbClr val="000000"/>
          </a:solidFill>
          <a:latin typeface="+mn-lt"/>
          <a:ea typeface="+mn-ea"/>
          <a:cs typeface="+mn-cs"/>
        </a:defRPr>
      </a:lvl6pPr>
      <a:lvl7pPr marL="2971800" indent="-228600" algn="l" defTabSz="457200" rtl="0" fontAlgn="base">
        <a:spcBef>
          <a:spcPts val="350"/>
        </a:spcBef>
        <a:spcAft>
          <a:spcPct val="0"/>
        </a:spcAft>
        <a:buClr>
          <a:srgbClr val="000000"/>
        </a:buClr>
        <a:buSzPct val="100000"/>
        <a:buFont typeface="Times New Roman" pitchFamily="16" charset="0"/>
        <a:defRPr>
          <a:solidFill>
            <a:srgbClr val="000000"/>
          </a:solidFill>
          <a:latin typeface="+mn-lt"/>
          <a:ea typeface="+mn-ea"/>
          <a:cs typeface="+mn-cs"/>
        </a:defRPr>
      </a:lvl7pPr>
      <a:lvl8pPr marL="3429000" indent="-228600" algn="l" defTabSz="457200" rtl="0" fontAlgn="base">
        <a:spcBef>
          <a:spcPts val="350"/>
        </a:spcBef>
        <a:spcAft>
          <a:spcPct val="0"/>
        </a:spcAft>
        <a:buClr>
          <a:srgbClr val="000000"/>
        </a:buClr>
        <a:buSzPct val="100000"/>
        <a:buFont typeface="Times New Roman" pitchFamily="16" charset="0"/>
        <a:defRPr>
          <a:solidFill>
            <a:srgbClr val="000000"/>
          </a:solidFill>
          <a:latin typeface="+mn-lt"/>
          <a:ea typeface="+mn-ea"/>
          <a:cs typeface="+mn-cs"/>
        </a:defRPr>
      </a:lvl8pPr>
      <a:lvl9pPr marL="3886200" indent="-228600" algn="l" defTabSz="457200" rtl="0" fontAlgn="base">
        <a:spcBef>
          <a:spcPts val="350"/>
        </a:spcBef>
        <a:spcAft>
          <a:spcPct val="0"/>
        </a:spcAft>
        <a:buClr>
          <a:srgbClr val="000000"/>
        </a:buClr>
        <a:buSzPct val="100000"/>
        <a:buFont typeface="Times New Roman" pitchFamily="16" charset="0"/>
        <a:defRPr>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4664075"/>
            <a:ext cx="9150350" cy="1588"/>
          </a:xfrm>
          <a:prstGeom prst="rtTriangle">
            <a:avLst/>
          </a:prstGeom>
          <a:gradFill rotWithShape="0">
            <a:gsLst>
              <a:gs pos="0">
                <a:srgbClr val="4ABBE0"/>
              </a:gs>
              <a:gs pos="50000">
                <a:srgbClr val="007897"/>
              </a:gs>
              <a:gs pos="100000">
                <a:srgbClr val="4ABBE0"/>
              </a:gs>
            </a:gsLst>
            <a:lin ang="3000000" scaled="1"/>
          </a:gradFill>
          <a:ln w="9525">
            <a:noFill/>
            <a:round/>
            <a:headEnd/>
            <a:tailEnd/>
          </a:ln>
          <a:effectLst/>
        </p:spPr>
        <p:txBody>
          <a:bodyPr wrap="none" anchor="ctr"/>
          <a:lstStyle/>
          <a:p>
            <a:endParaRPr lang="en-US"/>
          </a:p>
        </p:txBody>
      </p:sp>
      <p:grpSp>
        <p:nvGrpSpPr>
          <p:cNvPr id="2050" name="Group 2"/>
          <p:cNvGrpSpPr>
            <a:grpSpLocks/>
          </p:cNvGrpSpPr>
          <p:nvPr/>
        </p:nvGrpSpPr>
        <p:grpSpPr bwMode="auto">
          <a:xfrm>
            <a:off x="-3175" y="4953000"/>
            <a:ext cx="9145588" cy="1909763"/>
            <a:chOff x="-2" y="3120"/>
            <a:chExt cx="5761" cy="1203"/>
          </a:xfrm>
        </p:grpSpPr>
        <p:sp>
          <p:nvSpPr>
            <p:cNvPr id="2051" name="AutoShape 3"/>
            <p:cNvSpPr>
              <a:spLocks noChangeArrowheads="1"/>
            </p:cNvSpPr>
            <p:nvPr/>
          </p:nvSpPr>
          <p:spPr bwMode="auto">
            <a:xfrm>
              <a:off x="1067" y="3120"/>
              <a:ext cx="4689" cy="307"/>
            </a:xfrm>
            <a:custGeom>
              <a:avLst/>
              <a:gdLst>
                <a:gd name="T0" fmla="*/ 4697 w 4697"/>
                <a:gd name="T1" fmla="*/ 0 h 367"/>
                <a:gd name="T2" fmla="*/ 4697 w 4697"/>
                <a:gd name="T3" fmla="*/ 367 h 367"/>
                <a:gd name="T4" fmla="*/ 0 w 4697"/>
                <a:gd name="T5" fmla="*/ 218 h 367"/>
                <a:gd name="T6" fmla="*/ 4697 w 4697"/>
                <a:gd name="T7" fmla="*/ 0 h 367"/>
                <a:gd name="T8" fmla="*/ 0 w 4697"/>
                <a:gd name="T9" fmla="*/ 0 h 367"/>
                <a:gd name="T10" fmla="*/ 4697 w 4697"/>
                <a:gd name="T11" fmla="*/ 367 h 367"/>
              </a:gdLst>
              <a:ahLst/>
              <a:cxnLst>
                <a:cxn ang="0">
                  <a:pos x="T0" y="T1"/>
                </a:cxn>
                <a:cxn ang="0">
                  <a:pos x="T2" y="T3"/>
                </a:cxn>
                <a:cxn ang="0">
                  <a:pos x="T4" y="T5"/>
                </a:cxn>
                <a:cxn ang="0">
                  <a:pos x="T6" y="T7"/>
                </a:cxn>
              </a:cxnLst>
              <a:rect l="T8" t="T9" r="T10" b="T11"/>
              <a:pathLst>
                <a:path w="4697" h="367">
                  <a:moveTo>
                    <a:pt x="4697" y="0"/>
                  </a:moveTo>
                  <a:lnTo>
                    <a:pt x="4697" y="367"/>
                  </a:lnTo>
                  <a:lnTo>
                    <a:pt x="0" y="218"/>
                  </a:lnTo>
                  <a:lnTo>
                    <a:pt x="4697" y="0"/>
                  </a:lnTo>
                  <a:close/>
                </a:path>
              </a:pathLst>
            </a:custGeom>
            <a:solidFill>
              <a:srgbClr val="9FCBDC">
                <a:alpha val="39999"/>
              </a:srgbClr>
            </a:solidFill>
            <a:ln w="9525">
              <a:noFill/>
              <a:round/>
              <a:headEnd/>
              <a:tailEnd/>
            </a:ln>
            <a:effectLst/>
          </p:spPr>
          <p:txBody>
            <a:bodyPr wrap="none" anchor="ctr"/>
            <a:lstStyle/>
            <a:p>
              <a:endParaRPr lang="en-US"/>
            </a:p>
          </p:txBody>
        </p:sp>
        <p:sp>
          <p:nvSpPr>
            <p:cNvPr id="2052" name="AutoShape 4"/>
            <p:cNvSpPr>
              <a:spLocks noChangeArrowheads="1"/>
            </p:cNvSpPr>
            <p:nvPr/>
          </p:nvSpPr>
          <p:spPr bwMode="auto">
            <a:xfrm>
              <a:off x="28" y="3299"/>
              <a:ext cx="5728" cy="495"/>
            </a:xfrm>
            <a:custGeom>
              <a:avLst/>
              <a:gdLst>
                <a:gd name="T0" fmla="*/ 0 w 5760"/>
                <a:gd name="T1" fmla="*/ 0 h 528"/>
                <a:gd name="T2" fmla="*/ 5760 w 5760"/>
                <a:gd name="T3" fmla="*/ 0 h 528"/>
                <a:gd name="T4" fmla="*/ 5760 w 5760"/>
                <a:gd name="T5" fmla="*/ 528 h 528"/>
                <a:gd name="T6" fmla="*/ 48 w 5760"/>
                <a:gd name="T7" fmla="*/ 0 h 528"/>
                <a:gd name="T8" fmla="*/ 0 w 5760"/>
                <a:gd name="T9" fmla="*/ 0 h 528"/>
                <a:gd name="T10" fmla="*/ 5760 w 5760"/>
                <a:gd name="T11" fmla="*/ 528 h 528"/>
              </a:gdLst>
              <a:ahLst/>
              <a:cxnLst>
                <a:cxn ang="0">
                  <a:pos x="T0" y="T1"/>
                </a:cxn>
                <a:cxn ang="0">
                  <a:pos x="T2" y="T3"/>
                </a:cxn>
                <a:cxn ang="0">
                  <a:pos x="T4" y="T5"/>
                </a:cxn>
                <a:cxn ang="0">
                  <a:pos x="T6" y="T7"/>
                </a:cxn>
              </a:cxnLst>
              <a:rect l="T8" t="T9" r="T10" b="T11"/>
              <a:pathLst>
                <a:path w="5760" h="528">
                  <a:moveTo>
                    <a:pt x="0" y="0"/>
                  </a:moveTo>
                  <a:lnTo>
                    <a:pt x="5760" y="0"/>
                  </a:lnTo>
                  <a:lnTo>
                    <a:pt x="5760" y="528"/>
                  </a:lnTo>
                  <a:lnTo>
                    <a:pt x="48" y="0"/>
                  </a:lnTo>
                </a:path>
              </a:pathLst>
            </a:custGeom>
            <a:solidFill>
              <a:srgbClr val="000000"/>
            </a:solidFill>
            <a:ln w="9525">
              <a:noFill/>
              <a:round/>
              <a:headEnd/>
              <a:tailEnd/>
            </a:ln>
            <a:effectLst/>
          </p:spPr>
          <p:txBody>
            <a:bodyPr wrap="none" anchor="ctr"/>
            <a:lstStyle/>
            <a:p>
              <a:endParaRPr lang="en-US"/>
            </a:p>
          </p:txBody>
        </p:sp>
        <p:grpSp>
          <p:nvGrpSpPr>
            <p:cNvPr id="2053" name="Group 5"/>
            <p:cNvGrpSpPr>
              <a:grpSpLocks/>
            </p:cNvGrpSpPr>
            <p:nvPr/>
          </p:nvGrpSpPr>
          <p:grpSpPr bwMode="auto">
            <a:xfrm>
              <a:off x="2" y="3145"/>
              <a:ext cx="5757" cy="1178"/>
              <a:chOff x="2" y="3145"/>
              <a:chExt cx="5757" cy="1178"/>
            </a:xfrm>
          </p:grpSpPr>
          <p:pic>
            <p:nvPicPr>
              <p:cNvPr id="2054" name="Picture 6"/>
              <p:cNvPicPr>
                <a:picLocks noChangeAspect="1" noChangeArrowheads="1"/>
              </p:cNvPicPr>
              <p:nvPr/>
            </p:nvPicPr>
            <p:blipFill>
              <a:blip r:embed="rId13" cstate="print"/>
              <a:srcRect/>
              <a:stretch>
                <a:fillRect/>
              </a:stretch>
            </p:blipFill>
            <p:spPr bwMode="auto">
              <a:xfrm>
                <a:off x="2" y="3145"/>
                <a:ext cx="5758" cy="1179"/>
              </a:xfrm>
              <a:prstGeom prst="rect">
                <a:avLst/>
              </a:prstGeom>
              <a:noFill/>
              <a:ln w="9525">
                <a:noFill/>
                <a:round/>
                <a:headEnd/>
                <a:tailEnd/>
              </a:ln>
              <a:effectLst/>
            </p:spPr>
          </p:pic>
          <p:sp>
            <p:nvSpPr>
              <p:cNvPr id="2055" name="Text Box 7"/>
              <p:cNvSpPr txBox="1">
                <a:spLocks noChangeArrowheads="1"/>
              </p:cNvSpPr>
              <p:nvPr/>
            </p:nvSpPr>
            <p:spPr bwMode="auto">
              <a:xfrm>
                <a:off x="5" y="3150"/>
                <a:ext cx="1" cy="1"/>
              </a:xfrm>
              <a:prstGeom prst="rect">
                <a:avLst/>
              </a:prstGeom>
              <a:noFill/>
              <a:ln w="9525">
                <a:noFill/>
                <a:round/>
                <a:headEnd/>
                <a:tailEnd/>
              </a:ln>
              <a:effectLst/>
            </p:spPr>
            <p:txBody>
              <a:bodyPr wrap="none" anchor="ctr"/>
              <a:lstStyle/>
              <a:p>
                <a:endParaRPr lang="en-US"/>
              </a:p>
            </p:txBody>
          </p:sp>
        </p:grpSp>
        <p:pic>
          <p:nvPicPr>
            <p:cNvPr id="2056" name="Picture 8"/>
            <p:cNvPicPr>
              <a:picLocks noChangeAspect="1" noChangeArrowheads="1"/>
            </p:cNvPicPr>
            <p:nvPr/>
          </p:nvPicPr>
          <p:blipFill>
            <a:blip r:embed="rId14" cstate="print"/>
            <a:srcRect/>
            <a:stretch>
              <a:fillRect/>
            </a:stretch>
          </p:blipFill>
          <p:spPr bwMode="auto">
            <a:xfrm>
              <a:off x="-2" y="3141"/>
              <a:ext cx="5762" cy="513"/>
            </a:xfrm>
            <a:prstGeom prst="rect">
              <a:avLst/>
            </a:prstGeom>
            <a:noFill/>
            <a:ln w="9525">
              <a:noFill/>
              <a:round/>
              <a:headEnd/>
              <a:tailEnd/>
            </a:ln>
            <a:effectLst/>
          </p:spPr>
        </p:pic>
      </p:grpSp>
      <p:sp>
        <p:nvSpPr>
          <p:cNvPr id="2057" name="Rectangle 9"/>
          <p:cNvSpPr>
            <a:spLocks noGrp="1" noChangeArrowheads="1"/>
          </p:cNvSpPr>
          <p:nvPr>
            <p:ph type="title"/>
          </p:nvPr>
        </p:nvSpPr>
        <p:spPr bwMode="auto">
          <a:xfrm>
            <a:off x="457200" y="174625"/>
            <a:ext cx="8228013" cy="13414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058" name="Rectangle 10"/>
          <p:cNvSpPr>
            <a:spLocks noGrp="1" noChangeArrowheads="1"/>
          </p:cNvSpPr>
          <p:nvPr>
            <p:ph type="body" idx="1"/>
          </p:nvPr>
        </p:nvSpPr>
        <p:spPr bwMode="auto">
          <a:xfrm>
            <a:off x="457200" y="1481138"/>
            <a:ext cx="8228013" cy="45243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059" name="Rectangle 11"/>
          <p:cNvSpPr>
            <a:spLocks noGrp="1" noChangeArrowheads="1"/>
          </p:cNvSpPr>
          <p:nvPr>
            <p:ph type="dt"/>
          </p:nvPr>
        </p:nvSpPr>
        <p:spPr bwMode="auto">
          <a:xfrm>
            <a:off x="6727825" y="6408738"/>
            <a:ext cx="1917700" cy="363537"/>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tabLst>
                <a:tab pos="723900" algn="l"/>
                <a:tab pos="1447800" algn="l"/>
              </a:tabLst>
              <a:defRPr sz="1000">
                <a:solidFill>
                  <a:srgbClr val="FFFFFF"/>
                </a:solidFill>
                <a:latin typeface="Times New Roman" pitchFamily="16" charset="0"/>
                <a:cs typeface="Lucida Sans Unicode" pitchFamily="32" charset="0"/>
              </a:defRPr>
            </a:lvl1pPr>
          </a:lstStyle>
          <a:p>
            <a:endParaRPr lang="en-US"/>
          </a:p>
        </p:txBody>
      </p:sp>
      <p:sp>
        <p:nvSpPr>
          <p:cNvPr id="2060" name="Text Box 12"/>
          <p:cNvSpPr txBox="1">
            <a:spLocks noChangeArrowheads="1"/>
          </p:cNvSpPr>
          <p:nvPr/>
        </p:nvSpPr>
        <p:spPr bwMode="auto">
          <a:xfrm>
            <a:off x="4379913" y="6313488"/>
            <a:ext cx="2351087" cy="460375"/>
          </a:xfrm>
          <a:prstGeom prst="rect">
            <a:avLst/>
          </a:prstGeom>
          <a:noFill/>
          <a:ln w="9525">
            <a:noFill/>
            <a:round/>
            <a:headEnd/>
            <a:tailEnd/>
          </a:ln>
          <a:effectLst/>
        </p:spPr>
        <p:txBody>
          <a:bodyPr wrap="none" anchor="ctr"/>
          <a:lstStyle/>
          <a:p>
            <a:endParaRPr lang="en-US"/>
          </a:p>
        </p:txBody>
      </p:sp>
      <p:sp>
        <p:nvSpPr>
          <p:cNvPr id="2061" name="Rectangle 13"/>
          <p:cNvSpPr>
            <a:spLocks noGrp="1" noChangeArrowheads="1"/>
          </p:cNvSpPr>
          <p:nvPr>
            <p:ph type="sldNum"/>
          </p:nvPr>
        </p:nvSpPr>
        <p:spPr bwMode="auto">
          <a:xfrm>
            <a:off x="8647113" y="6408738"/>
            <a:ext cx="365125" cy="363537"/>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defRPr sz="1000">
                <a:solidFill>
                  <a:srgbClr val="FFFFFF"/>
                </a:solidFill>
                <a:latin typeface="Times New Roman" pitchFamily="16" charset="0"/>
                <a:cs typeface="Lucida Sans Unicode" pitchFamily="32" charset="0"/>
              </a:defRPr>
            </a:lvl1pPr>
          </a:lstStyle>
          <a:p>
            <a:fld id="{B96E4AED-0E89-4FAA-95A9-E7AF091CC48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457200" rtl="0" fontAlgn="base">
        <a:spcBef>
          <a:spcPct val="0"/>
        </a:spcBef>
        <a:spcAft>
          <a:spcPct val="0"/>
        </a:spcAft>
        <a:buClr>
          <a:srgbClr val="000000"/>
        </a:buClr>
        <a:buSzPct val="100000"/>
        <a:buFont typeface="Times New Roman" pitchFamily="16" charset="0"/>
        <a:defRPr sz="4100" b="1">
          <a:solidFill>
            <a:srgbClr val="464646"/>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4100" b="1">
          <a:solidFill>
            <a:srgbClr val="464646"/>
          </a:solidFill>
          <a:latin typeface="Lucida Sans Unicode" pitchFamily="32" charset="0"/>
          <a:ea typeface="MS Gothic" charset="0"/>
          <a:cs typeface="MS Gothic" charset="0"/>
        </a:defRPr>
      </a:lvl2pPr>
      <a:lvl3pPr marL="1143000" indent="-228600" algn="l" defTabSz="457200" rtl="0" fontAlgn="base">
        <a:spcBef>
          <a:spcPct val="0"/>
        </a:spcBef>
        <a:spcAft>
          <a:spcPct val="0"/>
        </a:spcAft>
        <a:buClr>
          <a:srgbClr val="000000"/>
        </a:buClr>
        <a:buSzPct val="100000"/>
        <a:buFont typeface="Times New Roman" pitchFamily="16" charset="0"/>
        <a:defRPr sz="4100" b="1">
          <a:solidFill>
            <a:srgbClr val="464646"/>
          </a:solidFill>
          <a:latin typeface="Lucida Sans Unicode" pitchFamily="32" charset="0"/>
          <a:ea typeface="MS Gothic" charset="0"/>
          <a:cs typeface="MS Gothic" charset="0"/>
        </a:defRPr>
      </a:lvl3pPr>
      <a:lvl4pPr marL="1600200" indent="-228600" algn="l" defTabSz="457200" rtl="0" fontAlgn="base">
        <a:spcBef>
          <a:spcPct val="0"/>
        </a:spcBef>
        <a:spcAft>
          <a:spcPct val="0"/>
        </a:spcAft>
        <a:buClr>
          <a:srgbClr val="000000"/>
        </a:buClr>
        <a:buSzPct val="100000"/>
        <a:buFont typeface="Times New Roman" pitchFamily="16" charset="0"/>
        <a:defRPr sz="4100" b="1">
          <a:solidFill>
            <a:srgbClr val="464646"/>
          </a:solidFill>
          <a:latin typeface="Lucida Sans Unicode" pitchFamily="32" charset="0"/>
          <a:ea typeface="MS Gothic" charset="0"/>
          <a:cs typeface="MS Gothic" charset="0"/>
        </a:defRPr>
      </a:lvl4pPr>
      <a:lvl5pPr marL="2057400" indent="-228600" algn="l" defTabSz="457200" rtl="0" fontAlgn="base">
        <a:spcBef>
          <a:spcPct val="0"/>
        </a:spcBef>
        <a:spcAft>
          <a:spcPct val="0"/>
        </a:spcAft>
        <a:buClr>
          <a:srgbClr val="000000"/>
        </a:buClr>
        <a:buSzPct val="100000"/>
        <a:buFont typeface="Times New Roman" pitchFamily="16" charset="0"/>
        <a:defRPr sz="4100" b="1">
          <a:solidFill>
            <a:srgbClr val="464646"/>
          </a:solidFill>
          <a:latin typeface="Lucida Sans Unicode" pitchFamily="32" charset="0"/>
          <a:ea typeface="MS Gothic" charset="0"/>
          <a:cs typeface="MS Gothic" charset="0"/>
        </a:defRPr>
      </a:lvl5pPr>
      <a:lvl6pPr marL="2514600" indent="-228600" algn="l" defTabSz="457200" rtl="0" fontAlgn="base">
        <a:spcBef>
          <a:spcPct val="0"/>
        </a:spcBef>
        <a:spcAft>
          <a:spcPct val="0"/>
        </a:spcAft>
        <a:buClr>
          <a:srgbClr val="000000"/>
        </a:buClr>
        <a:buSzPct val="100000"/>
        <a:buFont typeface="Times New Roman" pitchFamily="16" charset="0"/>
        <a:defRPr sz="4100" b="1">
          <a:solidFill>
            <a:srgbClr val="464646"/>
          </a:solidFill>
          <a:latin typeface="Lucida Sans Unicode" pitchFamily="32" charset="0"/>
          <a:ea typeface="MS Gothic" charset="0"/>
          <a:cs typeface="MS Gothic" charset="0"/>
        </a:defRPr>
      </a:lvl6pPr>
      <a:lvl7pPr marL="2971800" indent="-228600" algn="l" defTabSz="457200" rtl="0" fontAlgn="base">
        <a:spcBef>
          <a:spcPct val="0"/>
        </a:spcBef>
        <a:spcAft>
          <a:spcPct val="0"/>
        </a:spcAft>
        <a:buClr>
          <a:srgbClr val="000000"/>
        </a:buClr>
        <a:buSzPct val="100000"/>
        <a:buFont typeface="Times New Roman" pitchFamily="16" charset="0"/>
        <a:defRPr sz="4100" b="1">
          <a:solidFill>
            <a:srgbClr val="464646"/>
          </a:solidFill>
          <a:latin typeface="Lucida Sans Unicode" pitchFamily="32" charset="0"/>
          <a:ea typeface="MS Gothic" charset="0"/>
          <a:cs typeface="MS Gothic" charset="0"/>
        </a:defRPr>
      </a:lvl7pPr>
      <a:lvl8pPr marL="3429000" indent="-228600" algn="l" defTabSz="457200" rtl="0" fontAlgn="base">
        <a:spcBef>
          <a:spcPct val="0"/>
        </a:spcBef>
        <a:spcAft>
          <a:spcPct val="0"/>
        </a:spcAft>
        <a:buClr>
          <a:srgbClr val="000000"/>
        </a:buClr>
        <a:buSzPct val="100000"/>
        <a:buFont typeface="Times New Roman" pitchFamily="16" charset="0"/>
        <a:defRPr sz="4100" b="1">
          <a:solidFill>
            <a:srgbClr val="464646"/>
          </a:solidFill>
          <a:latin typeface="Lucida Sans Unicode" pitchFamily="32" charset="0"/>
          <a:ea typeface="MS Gothic" charset="0"/>
          <a:cs typeface="MS Gothic" charset="0"/>
        </a:defRPr>
      </a:lvl8pPr>
      <a:lvl9pPr marL="3886200" indent="-228600" algn="l" defTabSz="457200" rtl="0" fontAlgn="base">
        <a:spcBef>
          <a:spcPct val="0"/>
        </a:spcBef>
        <a:spcAft>
          <a:spcPct val="0"/>
        </a:spcAft>
        <a:buClr>
          <a:srgbClr val="000000"/>
        </a:buClr>
        <a:buSzPct val="100000"/>
        <a:buFont typeface="Times New Roman" pitchFamily="16" charset="0"/>
        <a:defRPr sz="4100" b="1">
          <a:solidFill>
            <a:srgbClr val="464646"/>
          </a:solidFill>
          <a:latin typeface="Lucida Sans Unicode" pitchFamily="32" charset="0"/>
          <a:ea typeface="MS Gothic" charset="0"/>
          <a:cs typeface="MS Gothic" charset="0"/>
        </a:defRPr>
      </a:lvl9pPr>
    </p:titleStyle>
    <p:bodyStyle>
      <a:lvl1pPr marL="342900" indent="-342900" algn="l" defTabSz="457200" rtl="0" fontAlgn="base">
        <a:spcBef>
          <a:spcPts val="400"/>
        </a:spcBef>
        <a:spcAft>
          <a:spcPct val="0"/>
        </a:spcAft>
        <a:buClr>
          <a:srgbClr val="000000"/>
        </a:buClr>
        <a:buSzPct val="100000"/>
        <a:buFont typeface="Times New Roman" pitchFamily="16" charset="0"/>
        <a:defRPr sz="2700">
          <a:solidFill>
            <a:srgbClr val="000000"/>
          </a:solidFill>
          <a:latin typeface="+mn-lt"/>
          <a:ea typeface="+mn-ea"/>
          <a:cs typeface="+mn-cs"/>
        </a:defRPr>
      </a:lvl1pPr>
      <a:lvl2pPr marL="742950" indent="-285750" algn="l" defTabSz="457200" rtl="0" fontAlgn="base">
        <a:spcBef>
          <a:spcPts val="325"/>
        </a:spcBef>
        <a:spcAft>
          <a:spcPct val="0"/>
        </a:spcAft>
        <a:buClr>
          <a:srgbClr val="000000"/>
        </a:buClr>
        <a:buSzPct val="100000"/>
        <a:buFont typeface="Times New Roman" pitchFamily="16" charset="0"/>
        <a:defRPr sz="2300">
          <a:solidFill>
            <a:srgbClr val="000000"/>
          </a:solidFill>
          <a:latin typeface="+mn-lt"/>
          <a:ea typeface="+mn-ea"/>
          <a:cs typeface="+mn-cs"/>
        </a:defRPr>
      </a:lvl2pPr>
      <a:lvl3pPr marL="1143000" indent="-228600" algn="l" defTabSz="457200" rtl="0" fontAlgn="base">
        <a:spcBef>
          <a:spcPts val="350"/>
        </a:spcBef>
        <a:spcAft>
          <a:spcPct val="0"/>
        </a:spcAft>
        <a:buClr>
          <a:srgbClr val="000000"/>
        </a:buClr>
        <a:buSzPct val="100000"/>
        <a:buFont typeface="Times New Roman" pitchFamily="16" charset="0"/>
        <a:defRPr sz="2100">
          <a:solidFill>
            <a:srgbClr val="000000"/>
          </a:solidFill>
          <a:latin typeface="+mn-lt"/>
          <a:ea typeface="+mn-ea"/>
          <a:cs typeface="+mn-cs"/>
        </a:defRPr>
      </a:lvl3pPr>
      <a:lvl4pPr marL="1600200" indent="-228600" algn="l" defTabSz="457200" rtl="0" fontAlgn="base">
        <a:spcBef>
          <a:spcPts val="350"/>
        </a:spcBef>
        <a:spcAft>
          <a:spcPct val="0"/>
        </a:spcAft>
        <a:buClr>
          <a:srgbClr val="000000"/>
        </a:buClr>
        <a:buSzPct val="100000"/>
        <a:buFont typeface="Times New Roman" pitchFamily="16" charset="0"/>
        <a:defRPr sz="1900">
          <a:solidFill>
            <a:srgbClr val="000000"/>
          </a:solidFill>
          <a:latin typeface="+mn-lt"/>
          <a:ea typeface="+mn-ea"/>
          <a:cs typeface="+mn-cs"/>
        </a:defRPr>
      </a:lvl4pPr>
      <a:lvl5pPr marL="2057400" indent="-228600" algn="l" defTabSz="457200" rtl="0" fontAlgn="base">
        <a:spcBef>
          <a:spcPts val="350"/>
        </a:spcBef>
        <a:spcAft>
          <a:spcPct val="0"/>
        </a:spcAft>
        <a:buClr>
          <a:srgbClr val="000000"/>
        </a:buClr>
        <a:buSzPct val="100000"/>
        <a:buFont typeface="Times New Roman" pitchFamily="16" charset="0"/>
        <a:defRPr>
          <a:solidFill>
            <a:srgbClr val="000000"/>
          </a:solidFill>
          <a:latin typeface="+mn-lt"/>
          <a:ea typeface="+mn-ea"/>
          <a:cs typeface="+mn-cs"/>
        </a:defRPr>
      </a:lvl5pPr>
      <a:lvl6pPr marL="2514600" indent="-228600" algn="l" defTabSz="457200" rtl="0" fontAlgn="base">
        <a:spcBef>
          <a:spcPts val="350"/>
        </a:spcBef>
        <a:spcAft>
          <a:spcPct val="0"/>
        </a:spcAft>
        <a:buClr>
          <a:srgbClr val="000000"/>
        </a:buClr>
        <a:buSzPct val="100000"/>
        <a:buFont typeface="Times New Roman" pitchFamily="16" charset="0"/>
        <a:defRPr>
          <a:solidFill>
            <a:srgbClr val="000000"/>
          </a:solidFill>
          <a:latin typeface="+mn-lt"/>
          <a:ea typeface="+mn-ea"/>
          <a:cs typeface="+mn-cs"/>
        </a:defRPr>
      </a:lvl6pPr>
      <a:lvl7pPr marL="2971800" indent="-228600" algn="l" defTabSz="457200" rtl="0" fontAlgn="base">
        <a:spcBef>
          <a:spcPts val="350"/>
        </a:spcBef>
        <a:spcAft>
          <a:spcPct val="0"/>
        </a:spcAft>
        <a:buClr>
          <a:srgbClr val="000000"/>
        </a:buClr>
        <a:buSzPct val="100000"/>
        <a:buFont typeface="Times New Roman" pitchFamily="16" charset="0"/>
        <a:defRPr>
          <a:solidFill>
            <a:srgbClr val="000000"/>
          </a:solidFill>
          <a:latin typeface="+mn-lt"/>
          <a:ea typeface="+mn-ea"/>
          <a:cs typeface="+mn-cs"/>
        </a:defRPr>
      </a:lvl7pPr>
      <a:lvl8pPr marL="3429000" indent="-228600" algn="l" defTabSz="457200" rtl="0" fontAlgn="base">
        <a:spcBef>
          <a:spcPts val="350"/>
        </a:spcBef>
        <a:spcAft>
          <a:spcPct val="0"/>
        </a:spcAft>
        <a:buClr>
          <a:srgbClr val="000000"/>
        </a:buClr>
        <a:buSzPct val="100000"/>
        <a:buFont typeface="Times New Roman" pitchFamily="16" charset="0"/>
        <a:defRPr>
          <a:solidFill>
            <a:srgbClr val="000000"/>
          </a:solidFill>
          <a:latin typeface="+mn-lt"/>
          <a:ea typeface="+mn-ea"/>
          <a:cs typeface="+mn-cs"/>
        </a:defRPr>
      </a:lvl8pPr>
      <a:lvl9pPr marL="3886200" indent="-228600" algn="l" defTabSz="457200" rtl="0" fontAlgn="base">
        <a:spcBef>
          <a:spcPts val="350"/>
        </a:spcBef>
        <a:spcAft>
          <a:spcPct val="0"/>
        </a:spcAft>
        <a:buClr>
          <a:srgbClr val="000000"/>
        </a:buClr>
        <a:buSzPct val="100000"/>
        <a:buFont typeface="Times New Roman" pitchFamily="16" charset="0"/>
        <a:defRPr>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228600" y="228600"/>
            <a:ext cx="2454275" cy="1533525"/>
          </a:xfrm>
          <a:prstGeom prst="rect">
            <a:avLst/>
          </a:prstGeom>
          <a:noFill/>
          <a:ln w="9525">
            <a:noFill/>
            <a:round/>
            <a:headEnd/>
            <a:tailEnd/>
          </a:ln>
          <a:effectLst/>
        </p:spPr>
      </p:pic>
      <p:sp>
        <p:nvSpPr>
          <p:cNvPr id="7" name="Title 6"/>
          <p:cNvSpPr>
            <a:spLocks noGrp="1"/>
          </p:cNvSpPr>
          <p:nvPr>
            <p:ph type="ctrTitle"/>
          </p:nvPr>
        </p:nvSpPr>
        <p:spPr>
          <a:xfrm>
            <a:off x="914400" y="1676400"/>
            <a:ext cx="7772400" cy="1470025"/>
          </a:xfrm>
        </p:spPr>
        <p:txBody>
          <a:bodyPr/>
          <a:lstStyle/>
          <a:p>
            <a:pPr algn="ctr"/>
            <a:r>
              <a:rPr lang="en-US" sz="4800" dirty="0" smtClean="0"/>
              <a:t>Electronic Timesheet User Manual</a:t>
            </a:r>
            <a:endParaRPr lang="en-US" sz="4800" dirty="0"/>
          </a:p>
        </p:txBody>
      </p:sp>
      <p:sp>
        <p:nvSpPr>
          <p:cNvPr id="8" name="Subtitle 7"/>
          <p:cNvSpPr>
            <a:spLocks noGrp="1"/>
          </p:cNvSpPr>
          <p:nvPr>
            <p:ph type="subTitle" idx="1"/>
          </p:nvPr>
        </p:nvSpPr>
        <p:spPr/>
        <p:txBody>
          <a:bodyPr/>
          <a:lstStyle/>
          <a:p>
            <a:r>
              <a:rPr lang="en-US" dirty="0" smtClean="0">
                <a:effectLst>
                  <a:outerShdw blurRad="38100" dist="38100" dir="2700000" algn="tl">
                    <a:srgbClr val="000000">
                      <a:alpha val="43137"/>
                    </a:srgbClr>
                  </a:outerShdw>
                </a:effectLst>
              </a:rPr>
              <a:t>Massachusetts Participant Directed Program</a:t>
            </a:r>
            <a:endParaRPr lang="en-US" dirty="0">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457200" y="173038"/>
            <a:ext cx="8229600" cy="1346200"/>
          </a:xfrm>
          <a:ln/>
        </p:spPr>
        <p:txBody>
          <a:bodyPr/>
          <a:lstStyle/>
          <a:p>
            <a:pPr algn="ctr"/>
            <a:r>
              <a:rPr lang="en-US" sz="3600" dirty="0" smtClean="0">
                <a:effectLst>
                  <a:outerShdw blurRad="38100" dist="38100" dir="2700000" algn="tl">
                    <a:srgbClr val="000000">
                      <a:alpha val="43137"/>
                    </a:srgbClr>
                  </a:outerShdw>
                </a:effectLst>
              </a:rPr>
              <a:t>Provider E-Timesheet Submission</a:t>
            </a:r>
            <a:endParaRPr lang="en-US" sz="3600" dirty="0">
              <a:effectLst>
                <a:outerShdw blurRad="38100" dist="38100" dir="2700000" algn="tl">
                  <a:srgbClr val="000000">
                    <a:alpha val="43137"/>
                  </a:srgbClr>
                </a:outerShdw>
              </a:effectLst>
            </a:endParaRPr>
          </a:p>
        </p:txBody>
      </p:sp>
      <p:sp>
        <p:nvSpPr>
          <p:cNvPr id="15363" name="Rectangle 3"/>
          <p:cNvSpPr>
            <a:spLocks noGrp="1" noChangeArrowheads="1"/>
          </p:cNvSpPr>
          <p:nvPr>
            <p:ph type="body" idx="4294967295"/>
          </p:nvPr>
        </p:nvSpPr>
        <p:spPr>
          <a:xfrm>
            <a:off x="457200" y="5105400"/>
            <a:ext cx="8156575" cy="838200"/>
          </a:xfrm>
          <a:ln/>
        </p:spPr>
        <p:txBody>
          <a:bodyPr/>
          <a:lstStyle/>
          <a:p>
            <a:pPr>
              <a:buClr>
                <a:srgbClr val="2DA2BF"/>
              </a:buClr>
              <a:buSzPct val="68000"/>
              <a:buFont typeface="Wingdings 3" pitchFamily="16" charset="2"/>
              <a:buChar char=""/>
            </a:pPr>
            <a:r>
              <a:rPr lang="en-US" sz="2400" dirty="0"/>
              <a:t>Upon login, you will be brought to the </a:t>
            </a:r>
            <a:r>
              <a:rPr lang="en-US" sz="2400" dirty="0" smtClean="0"/>
              <a:t>Timesheets page.</a:t>
            </a:r>
            <a:endParaRPr lang="en-US" sz="2400" dirty="0"/>
          </a:p>
        </p:txBody>
      </p:sp>
      <p:pic>
        <p:nvPicPr>
          <p:cNvPr id="1027" name="Picture 3"/>
          <p:cNvPicPr>
            <a:picLocks noGrp="1" noChangeAspect="1" noChangeArrowheads="1"/>
          </p:cNvPicPr>
          <p:nvPr>
            <p:ph type="clipArt" idx="4294967295"/>
          </p:nvPr>
        </p:nvPicPr>
        <p:blipFill>
          <a:blip r:embed="rId3" cstate="print"/>
          <a:srcRect t="3563" r="2582" b="4592"/>
          <a:stretch>
            <a:fillRect/>
          </a:stretch>
        </p:blipFill>
        <p:spPr bwMode="auto">
          <a:xfrm>
            <a:off x="1717322" y="1752600"/>
            <a:ext cx="5750278" cy="304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effectLst>
                  <a:outerShdw blurRad="38100" dist="38100" dir="2700000" algn="tl">
                    <a:srgbClr val="000000">
                      <a:alpha val="43137"/>
                    </a:srgbClr>
                  </a:outerShdw>
                </a:effectLst>
              </a:rPr>
              <a:t>Provider E-Timesheet Submission</a:t>
            </a:r>
            <a:endParaRPr lang="en-US" sz="3600" dirty="0"/>
          </a:p>
        </p:txBody>
      </p:sp>
      <p:sp>
        <p:nvSpPr>
          <p:cNvPr id="4" name="Text Placeholder 3"/>
          <p:cNvSpPr>
            <a:spLocks noGrp="1"/>
          </p:cNvSpPr>
          <p:nvPr>
            <p:ph type="body" sz="half" idx="2"/>
          </p:nvPr>
        </p:nvSpPr>
        <p:spPr>
          <a:xfrm>
            <a:off x="457200" y="4495800"/>
            <a:ext cx="8228013" cy="1509713"/>
          </a:xfrm>
        </p:spPr>
        <p:txBody>
          <a:bodyPr/>
          <a:lstStyle/>
          <a:p>
            <a:pPr>
              <a:buClr>
                <a:srgbClr val="2DA2BF"/>
              </a:buClr>
              <a:buSzPct val="68000"/>
              <a:buFont typeface="Wingdings 3" pitchFamily="16" charset="2"/>
              <a:buChar char=""/>
            </a:pPr>
            <a:r>
              <a:rPr lang="en-US" sz="2000" dirty="0" smtClean="0"/>
              <a:t>If you have never submitted a timesheet before, you will not be able to search for any existing timesheets.</a:t>
            </a:r>
          </a:p>
          <a:p>
            <a:pPr>
              <a:buClr>
                <a:srgbClr val="2DA2BF"/>
              </a:buClr>
              <a:buSzPct val="68000"/>
              <a:buFont typeface="Wingdings 3" pitchFamily="16" charset="2"/>
              <a:buChar char=""/>
            </a:pPr>
            <a:endParaRPr lang="en-US" sz="800" dirty="0" smtClean="0"/>
          </a:p>
          <a:p>
            <a:pPr>
              <a:buClr>
                <a:srgbClr val="2DA2BF"/>
              </a:buClr>
              <a:buSzPct val="68000"/>
              <a:buFont typeface="Wingdings 3" pitchFamily="16" charset="2"/>
              <a:buChar char=""/>
            </a:pPr>
            <a:r>
              <a:rPr lang="en-US" sz="2000" dirty="0" smtClean="0"/>
              <a:t>If you have submitted timesheets, you can view, edit, and delete existing timesheets here.</a:t>
            </a:r>
          </a:p>
          <a:p>
            <a:endParaRPr lang="en-US" dirty="0"/>
          </a:p>
        </p:txBody>
      </p:sp>
      <p:pic>
        <p:nvPicPr>
          <p:cNvPr id="7" name="Picture 5"/>
          <p:cNvPicPr>
            <a:picLocks noGrp="1" noChangeAspect="1" noChangeArrowheads="1"/>
          </p:cNvPicPr>
          <p:nvPr>
            <p:ph type="clipArt" sz="half" idx="1"/>
          </p:nvPr>
        </p:nvPicPr>
        <p:blipFill>
          <a:blip r:embed="rId2" cstate="print"/>
          <a:srcRect/>
          <a:stretch>
            <a:fillRect/>
          </a:stretch>
        </p:blipFill>
        <p:spPr bwMode="auto">
          <a:xfrm>
            <a:off x="2133600" y="1371600"/>
            <a:ext cx="5180013" cy="3028636"/>
          </a:xfrm>
          <a:prstGeom prst="rect">
            <a:avLst/>
          </a:prstGeom>
          <a:noFill/>
          <a:ln w="9525">
            <a:solidFill>
              <a:schemeClr val="accent1"/>
            </a:solid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effectLst>
                  <a:outerShdw blurRad="38100" dist="38100" dir="2700000" algn="tl">
                    <a:srgbClr val="000000">
                      <a:alpha val="43137"/>
                    </a:srgbClr>
                  </a:outerShdw>
                </a:effectLst>
              </a:rPr>
              <a:t>Provider E-Timesheet Submission</a:t>
            </a:r>
            <a:endParaRPr lang="en-US" sz="3600" dirty="0"/>
          </a:p>
        </p:txBody>
      </p:sp>
      <p:sp>
        <p:nvSpPr>
          <p:cNvPr id="4" name="Text Placeholder 3"/>
          <p:cNvSpPr>
            <a:spLocks noGrp="1"/>
          </p:cNvSpPr>
          <p:nvPr>
            <p:ph type="body" sz="half" idx="2"/>
          </p:nvPr>
        </p:nvSpPr>
        <p:spPr>
          <a:xfrm>
            <a:off x="685800" y="4876800"/>
            <a:ext cx="8075613" cy="1109662"/>
          </a:xfrm>
        </p:spPr>
        <p:txBody>
          <a:bodyPr/>
          <a:lstStyle/>
          <a:p>
            <a:r>
              <a:rPr lang="en-US" sz="2800" dirty="0" smtClean="0"/>
              <a:t>To enter a new timesheet, click 'Create Timesheet'.</a:t>
            </a:r>
          </a:p>
          <a:p>
            <a:endParaRPr lang="en-US" dirty="0"/>
          </a:p>
        </p:txBody>
      </p:sp>
      <p:pic>
        <p:nvPicPr>
          <p:cNvPr id="35843" name="Picture 3"/>
          <p:cNvPicPr>
            <a:picLocks noGrp="1" noChangeAspect="1" noChangeArrowheads="1"/>
          </p:cNvPicPr>
          <p:nvPr>
            <p:ph type="clipArt" sz="half" idx="1"/>
          </p:nvPr>
        </p:nvPicPr>
        <p:blipFill>
          <a:blip r:embed="rId2" cstate="print"/>
          <a:srcRect/>
          <a:stretch>
            <a:fillRect/>
          </a:stretch>
        </p:blipFill>
        <p:spPr bwMode="auto">
          <a:xfrm>
            <a:off x="1905000" y="1371600"/>
            <a:ext cx="5105400" cy="3201064"/>
          </a:xfrm>
          <a:prstGeom prst="rect">
            <a:avLst/>
          </a:prstGeom>
          <a:noFill/>
          <a:ln w="9525">
            <a:solidFill>
              <a:schemeClr val="accent1"/>
            </a:solid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457200" y="173038"/>
            <a:ext cx="8229600" cy="1346200"/>
          </a:xfrm>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dirty="0" smtClean="0">
                <a:effectLst>
                  <a:outerShdw blurRad="38100" dist="38100" dir="2700000" algn="tl">
                    <a:srgbClr val="000000">
                      <a:alpha val="43137"/>
                    </a:srgbClr>
                  </a:outerShdw>
                </a:effectLst>
              </a:rPr>
              <a:t>Provider E-Timesheet Submission</a:t>
            </a:r>
            <a:endParaRPr lang="en-US" sz="3600" dirty="0"/>
          </a:p>
        </p:txBody>
      </p:sp>
      <p:sp>
        <p:nvSpPr>
          <p:cNvPr id="17411" name="Rectangle 3"/>
          <p:cNvSpPr>
            <a:spLocks noGrp="1" noChangeArrowheads="1"/>
          </p:cNvSpPr>
          <p:nvPr>
            <p:ph type="body" idx="4294967295"/>
          </p:nvPr>
        </p:nvSpPr>
        <p:spPr>
          <a:xfrm>
            <a:off x="762000" y="3962400"/>
            <a:ext cx="7851775" cy="1752600"/>
          </a:xfrm>
          <a:ln/>
        </p:spPr>
        <p:txBody>
          <a:bodyPr/>
          <a:lstStyle/>
          <a:p>
            <a:pPr marL="363538" indent="-255588">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a:t>Once you have clicked the 'Create Timesheet' link, you will be brought to the 'participant search' page</a:t>
            </a:r>
            <a:r>
              <a:rPr lang="en-US" sz="2200" dirty="0" smtClean="0"/>
              <a:t>.</a:t>
            </a:r>
          </a:p>
          <a:p>
            <a:pPr marL="363538" indent="-255588">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800" dirty="0"/>
          </a:p>
          <a:p>
            <a:pPr marL="763588" lvl="1" indent="-255588">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Here you will see the list of participants you are working with</a:t>
            </a:r>
            <a:r>
              <a:rPr lang="en-US" sz="1800" dirty="0" smtClean="0"/>
              <a:t>.</a:t>
            </a:r>
          </a:p>
          <a:p>
            <a:pPr marL="763588" lvl="1" indent="-255588">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800" dirty="0"/>
          </a:p>
          <a:p>
            <a:pPr marL="363538" indent="-255588">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a:t>Locate the participant you'd like to submit a timesheet for, and click 'Create Timesheet.'</a:t>
            </a:r>
          </a:p>
        </p:txBody>
      </p:sp>
      <p:pic>
        <p:nvPicPr>
          <p:cNvPr id="6" name="Picture 2"/>
          <p:cNvPicPr>
            <a:picLocks noGrp="1" noChangeAspect="1" noChangeArrowheads="1"/>
          </p:cNvPicPr>
          <p:nvPr>
            <p:ph type="clipArt" sz="half" idx="1"/>
          </p:nvPr>
        </p:nvPicPr>
        <p:blipFill>
          <a:blip r:embed="rId3" cstate="print"/>
          <a:srcRect/>
          <a:stretch>
            <a:fillRect/>
          </a:stretch>
        </p:blipFill>
        <p:spPr bwMode="auto">
          <a:xfrm>
            <a:off x="762000" y="1905000"/>
            <a:ext cx="7543800" cy="1701710"/>
          </a:xfrm>
          <a:prstGeom prst="rect">
            <a:avLst/>
          </a:prstGeom>
          <a:noFill/>
          <a:ln w="9525">
            <a:solidFill>
              <a:schemeClr val="accent1"/>
            </a:solid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idx="4294967295"/>
          </p:nvPr>
        </p:nvSpPr>
        <p:spPr>
          <a:xfrm>
            <a:off x="457200" y="173038"/>
            <a:ext cx="8229600" cy="1346200"/>
          </a:xfrm>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smtClean="0">
                <a:effectLst>
                  <a:outerShdw blurRad="38100" dist="38100" dir="2700000" algn="tl">
                    <a:srgbClr val="000000">
                      <a:alpha val="43137"/>
                    </a:srgbClr>
                  </a:outerShdw>
                </a:effectLst>
              </a:rPr>
              <a:t>Provider E-Timesheet Submission</a:t>
            </a:r>
            <a:endParaRPr 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4294967295"/>
          </p:nvPr>
        </p:nvSpPr>
        <p:spPr>
          <a:xfrm>
            <a:off x="457200" y="4114800"/>
            <a:ext cx="8232775" cy="1949450"/>
          </a:xfrm>
          <a:ln/>
        </p:spPr>
        <p:txBody>
          <a:bodyPr/>
          <a:lstStyle/>
          <a:p>
            <a:pPr marL="363538" indent="-255588">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smtClean="0"/>
              <a:t>You are now ready to create your timesheet.  </a:t>
            </a:r>
          </a:p>
          <a:p>
            <a:pPr marL="363538" indent="-255588">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smtClean="0"/>
              <a:t>Click on the Calendar icon and choose one of the dates for which you would like to submit time worked.  </a:t>
            </a:r>
          </a:p>
          <a:p>
            <a:pPr marL="363538" indent="-255588">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i="1" smtClean="0"/>
              <a:t>(Do not worry about selecting the correct payroll period; the E-timesheet system will identify the appropriate payroll date range for you.)</a:t>
            </a:r>
            <a:endParaRPr lang="en-US" sz="2000" i="1" dirty="0"/>
          </a:p>
        </p:txBody>
      </p:sp>
      <p:pic>
        <p:nvPicPr>
          <p:cNvPr id="19461" name="Picture 5"/>
          <p:cNvPicPr>
            <a:picLocks noGrp="1" noChangeAspect="1" noChangeArrowheads="1"/>
          </p:cNvPicPr>
          <p:nvPr>
            <p:ph type="clipArt" idx="4294967295"/>
          </p:nvPr>
        </p:nvPicPr>
        <p:blipFill>
          <a:blip r:embed="rId3" cstate="print"/>
          <a:srcRect/>
          <a:stretch>
            <a:fillRect/>
          </a:stretch>
        </p:blipFill>
        <p:spPr bwMode="auto">
          <a:xfrm>
            <a:off x="838200" y="1295400"/>
            <a:ext cx="7500855" cy="2624507"/>
          </a:xfrm>
          <a:prstGeom prst="rect">
            <a:avLst/>
          </a:prstGeom>
          <a:noFill/>
          <a:ln w="9525">
            <a:solidFill>
              <a:schemeClr val="accent1"/>
            </a:solid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effectLst>
                  <a:outerShdw blurRad="38100" dist="38100" dir="2700000" algn="tl">
                    <a:srgbClr val="000000">
                      <a:alpha val="43137"/>
                    </a:srgbClr>
                  </a:outerShdw>
                </a:effectLst>
              </a:rPr>
              <a:t>Provider E-Timesheet Submission</a:t>
            </a:r>
            <a:endParaRPr lang="en-US" sz="3600" dirty="0"/>
          </a:p>
        </p:txBody>
      </p:sp>
      <p:sp>
        <p:nvSpPr>
          <p:cNvPr id="5" name="Content Placeholder 6"/>
          <p:cNvSpPr txBox="1">
            <a:spLocks/>
          </p:cNvSpPr>
          <p:nvPr/>
        </p:nvSpPr>
        <p:spPr bwMode="auto">
          <a:xfrm>
            <a:off x="533400" y="4191000"/>
            <a:ext cx="8228013" cy="11430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marL="363538" marR="0" lvl="0" indent="-255588" algn="l" defTabSz="457200" rtl="0" eaLnBrk="1" fontAlgn="base" latinLnBrk="0" hangingPunct="1">
              <a:lnSpc>
                <a:spcPct val="100000"/>
              </a:lnSpc>
              <a:spcBef>
                <a:spcPts val="400"/>
              </a:spcBef>
              <a:spcAft>
                <a:spcPct val="0"/>
              </a:spcAft>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You are now in the timesheet entry page.</a:t>
            </a:r>
          </a:p>
          <a:p>
            <a:pPr marL="363538" marR="0" lvl="0" indent="-255588" algn="l" defTabSz="457200" rtl="0" eaLnBrk="1" fontAlgn="base" latinLnBrk="0" hangingPunct="1">
              <a:lnSpc>
                <a:spcPct val="100000"/>
              </a:lnSpc>
              <a:spcBef>
                <a:spcPts val="400"/>
              </a:spcBef>
              <a:spcAft>
                <a:spcPct val="0"/>
              </a:spcAft>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Here is where you can enter all of your hours worked during a two week pay cycle period.</a:t>
            </a:r>
          </a:p>
          <a:p>
            <a:pPr marL="363538" marR="0" lvl="0" indent="-255588" algn="l" defTabSz="457200" rtl="0" eaLnBrk="1" fontAlgn="base" latinLnBrk="0" hangingPunct="1">
              <a:lnSpc>
                <a:spcPct val="100000"/>
              </a:lnSpc>
              <a:spcBef>
                <a:spcPts val="400"/>
              </a:spcBef>
              <a:spcAft>
                <a:spcPct val="0"/>
              </a:spcAft>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kern="0" dirty="0" smtClean="0">
                <a:solidFill>
                  <a:srgbClr val="000000"/>
                </a:solidFill>
                <a:latin typeface="+mn-lt"/>
              </a:rPr>
              <a:t>By using the dropdown box above, you may select a ‘common service’ to bill for the entire timesheet.  If you will be billing for multiple services, leave the dropdown box as is.</a:t>
            </a:r>
            <a:endParaRPr kumimoji="0" lang="en-US" sz="2000" b="0" i="0" u="none" strike="noStrike" kern="0" cap="none" spc="0" normalizeH="0" baseline="0" noProof="0" dirty="0">
              <a:ln>
                <a:noFill/>
              </a:ln>
              <a:solidFill>
                <a:srgbClr val="000000"/>
              </a:solidFill>
              <a:effectLst/>
              <a:uLnTx/>
              <a:uFillTx/>
              <a:latin typeface="+mn-lt"/>
              <a:ea typeface="+mn-ea"/>
              <a:cs typeface="+mn-cs"/>
            </a:endParaRPr>
          </a:p>
        </p:txBody>
      </p:sp>
      <p:pic>
        <p:nvPicPr>
          <p:cNvPr id="2051" name="Picture 3"/>
          <p:cNvPicPr>
            <a:picLocks noGrp="1" noChangeAspect="1" noChangeArrowheads="1"/>
          </p:cNvPicPr>
          <p:nvPr>
            <p:ph type="clipArt" sz="half" idx="1"/>
          </p:nvPr>
        </p:nvPicPr>
        <p:blipFill>
          <a:blip r:embed="rId2" cstate="print"/>
          <a:srcRect t="3277" r="3304" b="2614"/>
          <a:stretch>
            <a:fillRect/>
          </a:stretch>
        </p:blipFill>
        <p:spPr bwMode="auto">
          <a:xfrm>
            <a:off x="1524000" y="1295400"/>
            <a:ext cx="5564874" cy="2743200"/>
          </a:xfrm>
          <a:prstGeom prst="rect">
            <a:avLst/>
          </a:prstGeom>
          <a:noFill/>
          <a:ln w="9525">
            <a:noFill/>
            <a:miter lim="800000"/>
            <a:headEnd/>
            <a:tailEnd/>
          </a:ln>
        </p:spPr>
      </p:pic>
      <p:sp>
        <p:nvSpPr>
          <p:cNvPr id="8" name="Rectangle 7"/>
          <p:cNvSpPr/>
          <p:nvPr/>
        </p:nvSpPr>
        <p:spPr bwMode="auto">
          <a:xfrm>
            <a:off x="3505200" y="1905000"/>
            <a:ext cx="914400" cy="228600"/>
          </a:xfrm>
          <a:prstGeom prst="rect">
            <a:avLst/>
          </a:prstGeom>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smtClean="0">
              <a:ln>
                <a:noFill/>
              </a:ln>
              <a:solidFill>
                <a:schemeClr val="bg1"/>
              </a:solidFill>
              <a:effectLst/>
              <a:latin typeface="Lucida Sans Unicode" pitchFamily="32" charset="0"/>
            </a:endParaRPr>
          </a:p>
        </p:txBody>
      </p:sp>
      <p:sp>
        <p:nvSpPr>
          <p:cNvPr id="9" name="Left Arrow 8"/>
          <p:cNvSpPr/>
          <p:nvPr/>
        </p:nvSpPr>
        <p:spPr bwMode="auto">
          <a:xfrm>
            <a:off x="6781800" y="2590800"/>
            <a:ext cx="1143000" cy="228600"/>
          </a:xfrm>
          <a:prstGeom prst="lef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Lucida Sans Unicode" pitchFamily="3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ln/>
        </p:spPr>
        <p:txBody>
          <a:bodyPr/>
          <a:lstStyle/>
          <a:p>
            <a:pPr algn="ctr"/>
            <a:r>
              <a:rPr lang="en-US" sz="3600" dirty="0" smtClean="0">
                <a:effectLst>
                  <a:outerShdw blurRad="38100" dist="38100" dir="2700000" algn="tl">
                    <a:srgbClr val="000000">
                      <a:alpha val="43137"/>
                    </a:srgbClr>
                  </a:outerShdw>
                </a:effectLst>
              </a:rPr>
              <a:t>Provider E-Timesheet Submission</a:t>
            </a:r>
            <a:endParaRPr lang="en-US" sz="3600" dirty="0"/>
          </a:p>
        </p:txBody>
      </p:sp>
      <p:sp>
        <p:nvSpPr>
          <p:cNvPr id="7" name="Content Placeholder 6"/>
          <p:cNvSpPr>
            <a:spLocks noGrp="1"/>
          </p:cNvSpPr>
          <p:nvPr>
            <p:ph sz="half" idx="2"/>
          </p:nvPr>
        </p:nvSpPr>
        <p:spPr>
          <a:xfrm>
            <a:off x="533400" y="4114800"/>
            <a:ext cx="8228013" cy="1871662"/>
          </a:xfrm>
        </p:spPr>
        <p:txBody>
          <a:bodyPr/>
          <a:lstStyle/>
          <a:p>
            <a:pPr marL="363538" indent="-255588">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t>You can use the &lt;tab&gt; button or your mouse to move between the different boxes.</a:t>
            </a:r>
          </a:p>
          <a:p>
            <a:pPr marL="363538" indent="-255588">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t>Using the ‘Service’ dropdown field, select the service that you will be billing for that day.</a:t>
            </a:r>
          </a:p>
          <a:p>
            <a:pPr marL="363538" indent="-255588">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t>Then, select the ‘time in’ and ‘time out’ (the hours) that you worked that day.</a:t>
            </a:r>
            <a:endParaRPr lang="en-US" sz="2000" dirty="0"/>
          </a:p>
        </p:txBody>
      </p:sp>
      <p:pic>
        <p:nvPicPr>
          <p:cNvPr id="3075" name="Picture 3"/>
          <p:cNvPicPr>
            <a:picLocks noGrp="1" noChangeAspect="1" noChangeArrowheads="1"/>
          </p:cNvPicPr>
          <p:nvPr>
            <p:ph sz="half" idx="1"/>
          </p:nvPr>
        </p:nvPicPr>
        <p:blipFill>
          <a:blip r:embed="rId3" cstate="print"/>
          <a:srcRect t="3431" r="1447" b="3597"/>
          <a:stretch>
            <a:fillRect/>
          </a:stretch>
        </p:blipFill>
        <p:spPr bwMode="auto">
          <a:xfrm>
            <a:off x="1905000" y="1219200"/>
            <a:ext cx="5028417" cy="26670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ln/>
        </p:spPr>
        <p:txBody>
          <a:bodyPr/>
          <a:lstStyle/>
          <a:p>
            <a:pPr algn="ctr"/>
            <a:r>
              <a:rPr lang="en-US" sz="3600" dirty="0" smtClean="0">
                <a:effectLst>
                  <a:outerShdw blurRad="38100" dist="38100" dir="2700000" algn="tl">
                    <a:srgbClr val="000000">
                      <a:alpha val="43137"/>
                    </a:srgbClr>
                  </a:outerShdw>
                </a:effectLst>
              </a:rPr>
              <a:t>Provider E-Timesheet Submission</a:t>
            </a:r>
            <a:endParaRPr lang="en-US" sz="3600" dirty="0"/>
          </a:p>
        </p:txBody>
      </p:sp>
      <p:sp>
        <p:nvSpPr>
          <p:cNvPr id="7" name="Content Placeholder 6"/>
          <p:cNvSpPr>
            <a:spLocks noGrp="1"/>
          </p:cNvSpPr>
          <p:nvPr>
            <p:ph sz="half" idx="2"/>
          </p:nvPr>
        </p:nvSpPr>
        <p:spPr>
          <a:xfrm>
            <a:off x="533400" y="4114800"/>
            <a:ext cx="8228013" cy="1871662"/>
          </a:xfrm>
        </p:spPr>
        <p:txBody>
          <a:bodyPr/>
          <a:lstStyle/>
          <a:p>
            <a:pPr marL="363538" indent="-255588">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t>If you worked more than one shift on a particular day, enter the first shift worked and click ‘there are more hours’; a new line will be added. </a:t>
            </a:r>
          </a:p>
          <a:p>
            <a:pPr marL="363538" indent="-255588">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t>You may submit for multiple different services on each day.  Simply select a new service code on the new line that appears for that day.</a:t>
            </a:r>
          </a:p>
        </p:txBody>
      </p:sp>
      <p:pic>
        <p:nvPicPr>
          <p:cNvPr id="3075" name="Picture 3"/>
          <p:cNvPicPr>
            <a:picLocks noGrp="1" noChangeAspect="1" noChangeArrowheads="1"/>
          </p:cNvPicPr>
          <p:nvPr>
            <p:ph sz="half" idx="1"/>
          </p:nvPr>
        </p:nvPicPr>
        <p:blipFill>
          <a:blip r:embed="rId3" cstate="print"/>
          <a:srcRect t="3431" r="1447" b="3597"/>
          <a:stretch>
            <a:fillRect/>
          </a:stretch>
        </p:blipFill>
        <p:spPr bwMode="auto">
          <a:xfrm>
            <a:off x="1905000" y="1219200"/>
            <a:ext cx="5028417" cy="26670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rPr>
              <a:t>Provider E-Timesheet Submission</a:t>
            </a:r>
            <a:endParaRPr lang="en-US" sz="3600" dirty="0"/>
          </a:p>
        </p:txBody>
      </p:sp>
      <p:sp>
        <p:nvSpPr>
          <p:cNvPr id="5" name="Content Placeholder 6"/>
          <p:cNvSpPr txBox="1">
            <a:spLocks/>
          </p:cNvSpPr>
          <p:nvPr/>
        </p:nvSpPr>
        <p:spPr bwMode="auto">
          <a:xfrm>
            <a:off x="457200" y="5334000"/>
            <a:ext cx="8228013" cy="685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marL="363538" marR="0" lvl="0" indent="-255588" algn="l" defTabSz="457200" rtl="0" eaLnBrk="1" fontAlgn="base" latinLnBrk="0" hangingPunct="1">
              <a:lnSpc>
                <a:spcPct val="100000"/>
              </a:lnSpc>
              <a:spcBef>
                <a:spcPts val="400"/>
              </a:spcBef>
              <a:spcAft>
                <a:spcPct val="0"/>
              </a:spcAft>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Once you finish filling out your</a:t>
            </a:r>
            <a:r>
              <a:rPr kumimoji="0" lang="en-US" sz="2000" b="0" i="0" u="none" strike="noStrike" kern="0" cap="none" spc="0" normalizeH="0" noProof="0" dirty="0" smtClean="0">
                <a:ln>
                  <a:noFill/>
                </a:ln>
                <a:solidFill>
                  <a:schemeClr val="tx1"/>
                </a:solidFill>
                <a:effectLst/>
                <a:uLnTx/>
                <a:uFillTx/>
                <a:latin typeface="+mn-lt"/>
                <a:ea typeface="+mn-ea"/>
                <a:cs typeface="+mn-cs"/>
              </a:rPr>
              <a:t> timesheet, click           to continue with submission.</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pic>
        <p:nvPicPr>
          <p:cNvPr id="38915" name="Picture 3"/>
          <p:cNvPicPr>
            <a:picLocks noChangeAspect="1" noChangeArrowheads="1"/>
          </p:cNvPicPr>
          <p:nvPr/>
        </p:nvPicPr>
        <p:blipFill>
          <a:blip r:embed="rId3" cstate="print"/>
          <a:srcRect/>
          <a:stretch>
            <a:fillRect/>
          </a:stretch>
        </p:blipFill>
        <p:spPr bwMode="auto">
          <a:xfrm>
            <a:off x="1143000" y="1714500"/>
            <a:ext cx="6767513" cy="3475470"/>
          </a:xfrm>
          <a:prstGeom prst="rect">
            <a:avLst/>
          </a:prstGeom>
          <a:noFill/>
          <a:ln w="9525">
            <a:solidFill>
              <a:schemeClr val="accent1"/>
            </a:solidFill>
            <a:miter lim="800000"/>
            <a:headEnd/>
            <a:tailEnd/>
          </a:ln>
          <a:effectLst/>
        </p:spPr>
      </p:pic>
      <p:pic>
        <p:nvPicPr>
          <p:cNvPr id="38917" name="Picture 5"/>
          <p:cNvPicPr>
            <a:picLocks noChangeAspect="1" noChangeArrowheads="1"/>
          </p:cNvPicPr>
          <p:nvPr/>
        </p:nvPicPr>
        <p:blipFill>
          <a:blip r:embed="rId4" cstate="print"/>
          <a:srcRect/>
          <a:stretch>
            <a:fillRect/>
          </a:stretch>
        </p:blipFill>
        <p:spPr bwMode="auto">
          <a:xfrm>
            <a:off x="6858000" y="5334000"/>
            <a:ext cx="658586" cy="4191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rPr>
              <a:t>Provider E-Timesheet Submission</a:t>
            </a:r>
            <a:endParaRPr lang="en-US" sz="3600" dirty="0"/>
          </a:p>
        </p:txBody>
      </p:sp>
      <p:sp>
        <p:nvSpPr>
          <p:cNvPr id="5" name="Content Placeholder 6"/>
          <p:cNvSpPr txBox="1">
            <a:spLocks/>
          </p:cNvSpPr>
          <p:nvPr/>
        </p:nvSpPr>
        <p:spPr bwMode="auto">
          <a:xfrm>
            <a:off x="381000" y="5029200"/>
            <a:ext cx="8228013" cy="685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marL="363538" marR="0" lvl="0" indent="-255588" algn="l" defTabSz="457200" rtl="0" eaLnBrk="1" fontAlgn="base" latinLnBrk="0" hangingPunct="1">
              <a:lnSpc>
                <a:spcPct val="100000"/>
              </a:lnSpc>
              <a:spcBef>
                <a:spcPts val="400"/>
              </a:spcBef>
              <a:spcAft>
                <a:spcPct val="0"/>
              </a:spcAft>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Please review and confirm</a:t>
            </a:r>
            <a:r>
              <a:rPr kumimoji="0" lang="en-US" sz="2000" b="0" i="0" u="none" strike="noStrike" kern="0" cap="none" spc="0" normalizeH="0" noProof="0" dirty="0" smtClean="0">
                <a:ln>
                  <a:noFill/>
                </a:ln>
                <a:solidFill>
                  <a:schemeClr val="tx1"/>
                </a:solidFill>
                <a:effectLst/>
                <a:uLnTx/>
                <a:uFillTx/>
                <a:latin typeface="+mn-lt"/>
                <a:ea typeface="+mn-ea"/>
                <a:cs typeface="+mn-cs"/>
              </a:rPr>
              <a:t> that everything entered into your timesheet is correct.  If there are no changes, click</a:t>
            </a:r>
          </a:p>
          <a:p>
            <a:pPr marL="1106488" lvl="1" indent="-255588">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kern="0" dirty="0" smtClean="0">
                <a:solidFill>
                  <a:schemeClr val="tx1"/>
                </a:solidFill>
                <a:latin typeface="+mn-lt"/>
              </a:rPr>
              <a:t>If you need to make changes, click </a:t>
            </a:r>
            <a:r>
              <a:rPr kumimoji="0" lang="en-US" sz="2000" b="0" i="0" u="none" strike="noStrike" kern="0" cap="none" spc="0" normalizeH="0" noProof="0" dirty="0" smtClean="0">
                <a:ln>
                  <a:noFill/>
                </a:ln>
                <a:solidFill>
                  <a:schemeClr val="tx1"/>
                </a:solidFill>
                <a:effectLst/>
                <a:uLnTx/>
                <a:uFillTx/>
                <a:latin typeface="+mn-lt"/>
                <a:ea typeface="+mn-ea"/>
                <a:cs typeface="+mn-cs"/>
              </a:rPr>
              <a:t> </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pic>
        <p:nvPicPr>
          <p:cNvPr id="39938" name="Picture 2"/>
          <p:cNvPicPr>
            <a:picLocks noGrp="1" noChangeAspect="1" noChangeArrowheads="1"/>
          </p:cNvPicPr>
          <p:nvPr>
            <p:ph sz="half" idx="1"/>
          </p:nvPr>
        </p:nvPicPr>
        <p:blipFill>
          <a:blip r:embed="rId2" cstate="print"/>
          <a:srcRect/>
          <a:stretch>
            <a:fillRect/>
          </a:stretch>
        </p:blipFill>
        <p:spPr bwMode="auto">
          <a:xfrm>
            <a:off x="1752600" y="1295401"/>
            <a:ext cx="5486400" cy="3518452"/>
          </a:xfrm>
          <a:prstGeom prst="rect">
            <a:avLst/>
          </a:prstGeom>
          <a:noFill/>
          <a:ln w="9525">
            <a:solidFill>
              <a:schemeClr val="accent1"/>
            </a:solidFill>
            <a:miter lim="800000"/>
            <a:headEnd/>
            <a:tailEnd/>
          </a:ln>
          <a:effectLst/>
        </p:spPr>
      </p:pic>
      <p:pic>
        <p:nvPicPr>
          <p:cNvPr id="39939" name="Picture 3"/>
          <p:cNvPicPr>
            <a:picLocks noChangeAspect="1" noChangeArrowheads="1"/>
          </p:cNvPicPr>
          <p:nvPr/>
        </p:nvPicPr>
        <p:blipFill>
          <a:blip r:embed="rId3" cstate="print"/>
          <a:srcRect/>
          <a:stretch>
            <a:fillRect/>
          </a:stretch>
        </p:blipFill>
        <p:spPr bwMode="auto">
          <a:xfrm>
            <a:off x="7162800" y="5334000"/>
            <a:ext cx="590550" cy="295275"/>
          </a:xfrm>
          <a:prstGeom prst="rect">
            <a:avLst/>
          </a:prstGeom>
          <a:noFill/>
          <a:ln w="9525">
            <a:noFill/>
            <a:miter lim="800000"/>
            <a:headEnd/>
            <a:tailEnd/>
          </a:ln>
          <a:effectLst/>
        </p:spPr>
      </p:pic>
      <p:pic>
        <p:nvPicPr>
          <p:cNvPr id="39940" name="Picture 4"/>
          <p:cNvPicPr>
            <a:picLocks noChangeAspect="1" noChangeArrowheads="1"/>
          </p:cNvPicPr>
          <p:nvPr/>
        </p:nvPicPr>
        <p:blipFill>
          <a:blip r:embed="rId4" cstate="print"/>
          <a:srcRect/>
          <a:stretch>
            <a:fillRect/>
          </a:stretch>
        </p:blipFill>
        <p:spPr bwMode="auto">
          <a:xfrm>
            <a:off x="5943600" y="5715000"/>
            <a:ext cx="381000" cy="261938"/>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Group 1"/>
          <p:cNvGrpSpPr>
            <a:grpSpLocks/>
          </p:cNvGrpSpPr>
          <p:nvPr/>
        </p:nvGrpSpPr>
        <p:grpSpPr bwMode="auto">
          <a:xfrm>
            <a:off x="427038" y="1450975"/>
            <a:ext cx="4106862" cy="4587875"/>
            <a:chOff x="269" y="914"/>
            <a:chExt cx="2587" cy="2890"/>
          </a:xfrm>
        </p:grpSpPr>
        <p:pic>
          <p:nvPicPr>
            <p:cNvPr id="9218" name="Picture 2"/>
            <p:cNvPicPr>
              <a:picLocks noChangeAspect="1" noChangeArrowheads="1"/>
            </p:cNvPicPr>
            <p:nvPr/>
          </p:nvPicPr>
          <p:blipFill>
            <a:blip r:embed="rId3" cstate="print"/>
            <a:srcRect/>
            <a:stretch>
              <a:fillRect/>
            </a:stretch>
          </p:blipFill>
          <p:spPr bwMode="auto">
            <a:xfrm>
              <a:off x="269" y="914"/>
              <a:ext cx="2588" cy="2891"/>
            </a:xfrm>
            <a:prstGeom prst="rect">
              <a:avLst/>
            </a:prstGeom>
            <a:noFill/>
            <a:ln w="9525">
              <a:noFill/>
              <a:round/>
              <a:headEnd/>
              <a:tailEnd/>
            </a:ln>
            <a:effectLst/>
          </p:spPr>
        </p:pic>
        <p:sp>
          <p:nvSpPr>
            <p:cNvPr id="9219" name="Text Box 3"/>
            <p:cNvSpPr txBox="1">
              <a:spLocks noChangeArrowheads="1"/>
            </p:cNvSpPr>
            <p:nvPr/>
          </p:nvSpPr>
          <p:spPr bwMode="auto">
            <a:xfrm>
              <a:off x="269" y="914"/>
              <a:ext cx="2588" cy="2891"/>
            </a:xfrm>
            <a:prstGeom prst="rect">
              <a:avLst/>
            </a:prstGeom>
            <a:noFill/>
            <a:ln w="9525">
              <a:noFill/>
              <a:round/>
              <a:headEnd/>
              <a:tailEnd/>
            </a:ln>
            <a:effectLst/>
          </p:spPr>
          <p:txBody>
            <a:bodyPr wrap="none" anchor="ctr"/>
            <a:lstStyle/>
            <a:p>
              <a:endParaRPr lang="en-US"/>
            </a:p>
          </p:txBody>
        </p:sp>
      </p:grpSp>
      <p:grpSp>
        <p:nvGrpSpPr>
          <p:cNvPr id="9220" name="Group 4"/>
          <p:cNvGrpSpPr>
            <a:grpSpLocks/>
          </p:cNvGrpSpPr>
          <p:nvPr/>
        </p:nvGrpSpPr>
        <p:grpSpPr bwMode="auto">
          <a:xfrm>
            <a:off x="225425" y="268288"/>
            <a:ext cx="8466138" cy="1157287"/>
            <a:chOff x="142" y="169"/>
            <a:chExt cx="5333" cy="729"/>
          </a:xfrm>
        </p:grpSpPr>
        <p:pic>
          <p:nvPicPr>
            <p:cNvPr id="9221" name="Picture 5"/>
            <p:cNvPicPr>
              <a:picLocks noChangeAspect="1" noChangeArrowheads="1"/>
            </p:cNvPicPr>
            <p:nvPr/>
          </p:nvPicPr>
          <p:blipFill>
            <a:blip r:embed="rId4" cstate="print"/>
            <a:srcRect/>
            <a:stretch>
              <a:fillRect/>
            </a:stretch>
          </p:blipFill>
          <p:spPr bwMode="auto">
            <a:xfrm>
              <a:off x="142" y="169"/>
              <a:ext cx="5334" cy="730"/>
            </a:xfrm>
            <a:prstGeom prst="rect">
              <a:avLst/>
            </a:prstGeom>
            <a:noFill/>
            <a:ln w="9525">
              <a:noFill/>
              <a:round/>
              <a:headEnd/>
              <a:tailEnd/>
            </a:ln>
            <a:effectLst/>
          </p:spPr>
        </p:pic>
        <p:sp>
          <p:nvSpPr>
            <p:cNvPr id="9222" name="Text Box 6"/>
            <p:cNvSpPr txBox="1">
              <a:spLocks noChangeArrowheads="1"/>
            </p:cNvSpPr>
            <p:nvPr/>
          </p:nvSpPr>
          <p:spPr bwMode="auto">
            <a:xfrm>
              <a:off x="142" y="169"/>
              <a:ext cx="5334" cy="730"/>
            </a:xfrm>
            <a:prstGeom prst="rect">
              <a:avLst/>
            </a:prstGeom>
            <a:noFill/>
            <a:ln w="9525">
              <a:noFill/>
              <a:round/>
              <a:headEnd/>
              <a:tailEnd/>
            </a:ln>
            <a:effectLst/>
          </p:spPr>
          <p:txBody>
            <a:bodyPr wrap="none" anchor="ctr"/>
            <a:lstStyle/>
            <a:p>
              <a:endParaRPr lang="en-US"/>
            </a:p>
          </p:txBody>
        </p:sp>
      </p:grpSp>
      <p:grpSp>
        <p:nvGrpSpPr>
          <p:cNvPr id="9223" name="Group 7"/>
          <p:cNvGrpSpPr>
            <a:grpSpLocks/>
          </p:cNvGrpSpPr>
          <p:nvPr/>
        </p:nvGrpSpPr>
        <p:grpSpPr bwMode="auto">
          <a:xfrm>
            <a:off x="4870450" y="2128838"/>
            <a:ext cx="3814763" cy="3051175"/>
            <a:chOff x="3068" y="1341"/>
            <a:chExt cx="2403" cy="1922"/>
          </a:xfrm>
        </p:grpSpPr>
        <p:pic>
          <p:nvPicPr>
            <p:cNvPr id="9224" name="Picture 8"/>
            <p:cNvPicPr>
              <a:picLocks noChangeAspect="1" noChangeArrowheads="1"/>
            </p:cNvPicPr>
            <p:nvPr/>
          </p:nvPicPr>
          <p:blipFill>
            <a:blip r:embed="rId5" cstate="print"/>
            <a:srcRect/>
            <a:stretch>
              <a:fillRect/>
            </a:stretch>
          </p:blipFill>
          <p:spPr bwMode="auto">
            <a:xfrm>
              <a:off x="3068" y="1341"/>
              <a:ext cx="2404" cy="1923"/>
            </a:xfrm>
            <a:prstGeom prst="rect">
              <a:avLst/>
            </a:prstGeom>
            <a:noFill/>
            <a:ln w="9525">
              <a:noFill/>
              <a:round/>
              <a:headEnd/>
              <a:tailEnd/>
            </a:ln>
            <a:effectLst/>
          </p:spPr>
        </p:pic>
        <p:sp>
          <p:nvSpPr>
            <p:cNvPr id="9225" name="Text Box 9"/>
            <p:cNvSpPr txBox="1">
              <a:spLocks noChangeArrowheads="1"/>
            </p:cNvSpPr>
            <p:nvPr/>
          </p:nvSpPr>
          <p:spPr bwMode="auto">
            <a:xfrm>
              <a:off x="3068" y="1341"/>
              <a:ext cx="2404" cy="1923"/>
            </a:xfrm>
            <a:prstGeom prst="rect">
              <a:avLst/>
            </a:prstGeom>
            <a:noFill/>
            <a:ln w="9525">
              <a:noFill/>
              <a:round/>
              <a:headEnd/>
              <a:tailEnd/>
            </a:ln>
            <a:effectLst/>
          </p:spPr>
          <p:txBody>
            <a:bodyPr wrap="none" anchor="ctr"/>
            <a:lstStyle/>
            <a:p>
              <a:endParaRPr 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rPr>
              <a:t>Provider E-Timesheet Submission</a:t>
            </a:r>
            <a:endParaRPr lang="en-US" sz="3600" dirty="0"/>
          </a:p>
        </p:txBody>
      </p:sp>
      <p:sp>
        <p:nvSpPr>
          <p:cNvPr id="5" name="Content Placeholder 6"/>
          <p:cNvSpPr txBox="1">
            <a:spLocks/>
          </p:cNvSpPr>
          <p:nvPr/>
        </p:nvSpPr>
        <p:spPr bwMode="auto">
          <a:xfrm>
            <a:off x="381000" y="5029200"/>
            <a:ext cx="8228013" cy="685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marL="363538" marR="0" lvl="0" indent="-255588" algn="l" defTabSz="457200" rtl="0" eaLnBrk="1" fontAlgn="base" latinLnBrk="0" hangingPunct="1">
              <a:lnSpc>
                <a:spcPct val="100000"/>
              </a:lnSpc>
              <a:spcBef>
                <a:spcPts val="400"/>
              </a:spcBef>
              <a:spcAft>
                <a:spcPct val="0"/>
              </a:spcAft>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You have successfully submitted your</a:t>
            </a:r>
            <a:r>
              <a:rPr kumimoji="0" lang="en-US" sz="2000" b="0" i="0" u="none" strike="noStrike" kern="0" cap="none" spc="0" normalizeH="0" noProof="0" dirty="0" smtClean="0">
                <a:ln>
                  <a:noFill/>
                </a:ln>
                <a:solidFill>
                  <a:schemeClr val="tx1"/>
                </a:solidFill>
                <a:effectLst/>
                <a:uLnTx/>
                <a:uFillTx/>
                <a:latin typeface="+mn-lt"/>
                <a:ea typeface="+mn-ea"/>
                <a:cs typeface="+mn-cs"/>
              </a:rPr>
              <a:t> timesheet to PPL, but </a:t>
            </a:r>
            <a:r>
              <a:rPr kumimoji="0" lang="en-US" sz="2000" b="1" i="0" u="none" strike="noStrike" kern="0" cap="none" spc="0" normalizeH="0" noProof="0" dirty="0" smtClean="0">
                <a:ln>
                  <a:noFill/>
                </a:ln>
                <a:solidFill>
                  <a:schemeClr val="tx1"/>
                </a:solidFill>
                <a:effectLst/>
                <a:uLnTx/>
                <a:uFillTx/>
                <a:latin typeface="+mn-lt"/>
                <a:ea typeface="+mn-ea"/>
                <a:cs typeface="+mn-cs"/>
              </a:rPr>
              <a:t>you must have your timesheet approved by the participant.</a:t>
            </a:r>
            <a:endParaRPr kumimoji="0" lang="en-US" sz="2000" b="0" i="0" u="none" strike="noStrike" kern="0" cap="none" spc="0" normalizeH="0" noProof="0" dirty="0" smtClean="0">
              <a:ln>
                <a:noFill/>
              </a:ln>
              <a:solidFill>
                <a:schemeClr val="tx1"/>
              </a:solidFill>
              <a:effectLst/>
              <a:uLnTx/>
              <a:uFillTx/>
              <a:latin typeface="+mn-lt"/>
              <a:ea typeface="+mn-ea"/>
              <a:cs typeface="+mn-cs"/>
            </a:endParaRPr>
          </a:p>
        </p:txBody>
      </p:sp>
      <p:pic>
        <p:nvPicPr>
          <p:cNvPr id="40962" name="Picture 2"/>
          <p:cNvPicPr>
            <a:picLocks noGrp="1" noChangeAspect="1" noChangeArrowheads="1"/>
          </p:cNvPicPr>
          <p:nvPr>
            <p:ph sz="half" idx="1"/>
          </p:nvPr>
        </p:nvPicPr>
        <p:blipFill>
          <a:blip r:embed="rId2" cstate="print"/>
          <a:srcRect/>
          <a:stretch>
            <a:fillRect/>
          </a:stretch>
        </p:blipFill>
        <p:spPr bwMode="auto">
          <a:xfrm>
            <a:off x="533400" y="1981200"/>
            <a:ext cx="8033298" cy="2353478"/>
          </a:xfrm>
          <a:prstGeom prst="rect">
            <a:avLst/>
          </a:prstGeom>
          <a:noFill/>
          <a:ln w="9525">
            <a:solidFill>
              <a:schemeClr val="accent1"/>
            </a:solid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rPr>
              <a:t>Provider E-Timesheet Submission</a:t>
            </a:r>
            <a:endParaRPr lang="en-US" sz="3600" dirty="0"/>
          </a:p>
        </p:txBody>
      </p:sp>
      <p:sp>
        <p:nvSpPr>
          <p:cNvPr id="5" name="Content Placeholder 6"/>
          <p:cNvSpPr txBox="1">
            <a:spLocks/>
          </p:cNvSpPr>
          <p:nvPr/>
        </p:nvSpPr>
        <p:spPr bwMode="auto">
          <a:xfrm>
            <a:off x="533400" y="4419600"/>
            <a:ext cx="8228013" cy="685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marL="363538" lvl="0" indent="-255588">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chemeClr val="tx1"/>
                </a:solidFill>
              </a:rPr>
              <a:t>To </a:t>
            </a:r>
            <a:r>
              <a:rPr lang="en-US" sz="2000" dirty="0">
                <a:solidFill>
                  <a:schemeClr val="tx1"/>
                </a:solidFill>
              </a:rPr>
              <a:t>print your submitted timesheet and offer it to your employer to sign and fax to PPL, click on the Show printable version (PDF) button</a:t>
            </a:r>
            <a:endParaRPr kumimoji="0" lang="en-US" sz="2000" b="0" i="0" u="none" strike="noStrike" kern="0" cap="none" spc="0" normalizeH="0" noProof="0" dirty="0" smtClean="0">
              <a:ln>
                <a:noFill/>
              </a:ln>
              <a:solidFill>
                <a:schemeClr val="tx1"/>
              </a:solidFill>
              <a:effectLst/>
              <a:uLnTx/>
              <a:uFillTx/>
              <a:latin typeface="+mn-lt"/>
              <a:ea typeface="+mn-ea"/>
              <a:cs typeface="+mn-cs"/>
            </a:endParaRPr>
          </a:p>
        </p:txBody>
      </p:sp>
      <p:pic>
        <p:nvPicPr>
          <p:cNvPr id="41986" name="Picture 2"/>
          <p:cNvPicPr>
            <a:picLocks noGrp="1" noChangeAspect="1" noChangeArrowheads="1"/>
          </p:cNvPicPr>
          <p:nvPr>
            <p:ph sz="half" idx="1"/>
          </p:nvPr>
        </p:nvPicPr>
        <p:blipFill>
          <a:blip r:embed="rId2" cstate="print"/>
          <a:srcRect/>
          <a:stretch>
            <a:fillRect/>
          </a:stretch>
        </p:blipFill>
        <p:spPr bwMode="auto">
          <a:xfrm>
            <a:off x="685799" y="1524000"/>
            <a:ext cx="7985643" cy="2362200"/>
          </a:xfrm>
          <a:prstGeom prst="rect">
            <a:avLst/>
          </a:prstGeom>
          <a:noFill/>
          <a:ln w="9525">
            <a:solidFill>
              <a:schemeClr val="accent1"/>
            </a:solid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rPr>
              <a:t>Provider E-Timesheet Submission</a:t>
            </a:r>
            <a:endParaRPr lang="en-US" sz="3600" dirty="0"/>
          </a:p>
        </p:txBody>
      </p:sp>
      <p:sp>
        <p:nvSpPr>
          <p:cNvPr id="5" name="Content Placeholder 6"/>
          <p:cNvSpPr txBox="1">
            <a:spLocks/>
          </p:cNvSpPr>
          <p:nvPr/>
        </p:nvSpPr>
        <p:spPr bwMode="auto">
          <a:xfrm>
            <a:off x="381000" y="4648200"/>
            <a:ext cx="8228013" cy="685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marL="363538" marR="0" lvl="0" indent="-255588" algn="l" defTabSz="457200" rtl="0" eaLnBrk="1" fontAlgn="base" latinLnBrk="0" hangingPunct="1">
              <a:lnSpc>
                <a:spcPct val="100000"/>
              </a:lnSpc>
              <a:spcBef>
                <a:spcPts val="400"/>
              </a:spcBef>
              <a:spcAft>
                <a:spcPct val="0"/>
              </a:spcAft>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Click ‘Save’ and your timesheet will appear as a PDF in a new window</a:t>
            </a:r>
            <a:r>
              <a:rPr kumimoji="0" lang="en-US" sz="1600" b="1" i="0" u="none" strike="noStrike" kern="0" cap="none" spc="0" normalizeH="0" noProof="0" dirty="0" smtClean="0">
                <a:ln>
                  <a:noFill/>
                </a:ln>
                <a:solidFill>
                  <a:schemeClr val="tx1"/>
                </a:solidFill>
                <a:effectLst/>
                <a:uLnTx/>
                <a:uFillTx/>
                <a:latin typeface="+mn-lt"/>
                <a:ea typeface="+mn-ea"/>
                <a:cs typeface="+mn-cs"/>
              </a:rPr>
              <a:t>.</a:t>
            </a:r>
          </a:p>
          <a:p>
            <a:pPr marL="363538" marR="0" lvl="0" indent="-255588" algn="l" defTabSz="457200" rtl="0" eaLnBrk="1" fontAlgn="base" latinLnBrk="0" hangingPunct="1">
              <a:lnSpc>
                <a:spcPct val="100000"/>
              </a:lnSpc>
              <a:spcBef>
                <a:spcPts val="400"/>
              </a:spcBef>
              <a:spcAft>
                <a:spcPct val="0"/>
              </a:spcAft>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600" kern="0" dirty="0" smtClean="0">
                <a:solidFill>
                  <a:schemeClr val="tx1"/>
                </a:solidFill>
                <a:latin typeface="+mn-lt"/>
              </a:rPr>
              <a:t>You can then print the timesheet, have it signed by your employer, and then fax it to the PPL timesheet fax number.</a:t>
            </a:r>
          </a:p>
          <a:p>
            <a:pPr marL="363538" lvl="0" indent="-255588">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smtClean="0">
                <a:solidFill>
                  <a:schemeClr val="tx1"/>
                </a:solidFill>
              </a:rPr>
              <a:t>Alternatively, your employer can log in with his/her own user account and approve the timesheet online instead of via</a:t>
            </a:r>
            <a:endParaRPr kumimoji="0" lang="en-US" sz="1600" i="0" u="none" strike="noStrike" kern="0" cap="none" spc="0" normalizeH="0" noProof="0" dirty="0" smtClean="0">
              <a:ln>
                <a:noFill/>
              </a:ln>
              <a:solidFill>
                <a:schemeClr val="tx1"/>
              </a:solidFill>
              <a:effectLst/>
              <a:uLnTx/>
              <a:uFillTx/>
              <a:latin typeface="+mn-lt"/>
              <a:ea typeface="+mn-ea"/>
              <a:cs typeface="+mn-cs"/>
            </a:endParaRPr>
          </a:p>
          <a:p>
            <a:pPr marL="363538" marR="0" lvl="0" indent="-255588" algn="l" defTabSz="457200" rtl="0" eaLnBrk="1" fontAlgn="base" latinLnBrk="0" hangingPunct="1">
              <a:lnSpc>
                <a:spcPct val="100000"/>
              </a:lnSpc>
              <a:spcBef>
                <a:spcPts val="400"/>
              </a:spcBef>
              <a:spcAft>
                <a:spcPct val="0"/>
              </a:spcAft>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US" sz="1600" b="0" i="0" u="none" strike="noStrike" kern="0" cap="none" spc="0" normalizeH="0" noProof="0" dirty="0" smtClean="0">
              <a:ln>
                <a:noFill/>
              </a:ln>
              <a:solidFill>
                <a:schemeClr val="tx1"/>
              </a:solidFill>
              <a:effectLst/>
              <a:uLnTx/>
              <a:uFillTx/>
              <a:latin typeface="+mn-lt"/>
              <a:ea typeface="+mn-ea"/>
              <a:cs typeface="+mn-cs"/>
            </a:endParaRPr>
          </a:p>
        </p:txBody>
      </p:sp>
      <p:pic>
        <p:nvPicPr>
          <p:cNvPr id="43010" name="Picture 2"/>
          <p:cNvPicPr>
            <a:picLocks noGrp="1" noChangeAspect="1" noChangeArrowheads="1"/>
          </p:cNvPicPr>
          <p:nvPr>
            <p:ph sz="half" idx="1"/>
          </p:nvPr>
        </p:nvPicPr>
        <p:blipFill>
          <a:blip r:embed="rId2" cstate="print"/>
          <a:srcRect/>
          <a:stretch>
            <a:fillRect/>
          </a:stretch>
        </p:blipFill>
        <p:spPr bwMode="auto">
          <a:xfrm>
            <a:off x="2438400" y="1371600"/>
            <a:ext cx="4568031" cy="3075284"/>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effectLst>
                  <a:outerShdw blurRad="38100" dist="38100" dir="2700000" algn="tl">
                    <a:srgbClr val="000000">
                      <a:alpha val="43137"/>
                    </a:srgbClr>
                  </a:outerShdw>
                </a:effectLst>
              </a:rPr>
              <a:t>E-Timesheet Approval Options</a:t>
            </a:r>
            <a:endParaRPr lang="en-US" sz="3600" dirty="0"/>
          </a:p>
        </p:txBody>
      </p:sp>
      <p:sp>
        <p:nvSpPr>
          <p:cNvPr id="5" name="Content Placeholder 6"/>
          <p:cNvSpPr txBox="1">
            <a:spLocks/>
          </p:cNvSpPr>
          <p:nvPr/>
        </p:nvSpPr>
        <p:spPr bwMode="auto">
          <a:xfrm>
            <a:off x="381000" y="1600200"/>
            <a:ext cx="8228013" cy="46482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marL="363538" lvl="0" indent="-255588">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b="1" dirty="0" smtClean="0">
                <a:solidFill>
                  <a:schemeClr val="tx1"/>
                </a:solidFill>
              </a:rPr>
              <a:t>Participants are responsible for approving timesheets for hours worked by providers.</a:t>
            </a:r>
          </a:p>
          <a:p>
            <a:pPr marL="363538" lvl="0" indent="-255588">
              <a:spcBef>
                <a:spcPts val="400"/>
              </a:spcBef>
              <a:buClr>
                <a:srgbClr val="2DA2BF"/>
              </a:buClr>
              <a:buSzPct val="68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b="1" dirty="0" smtClean="0">
              <a:solidFill>
                <a:schemeClr val="tx1"/>
              </a:solidFill>
            </a:endParaRPr>
          </a:p>
          <a:p>
            <a:pPr marL="363538" lvl="0" indent="-255588">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b="1" dirty="0" smtClean="0">
                <a:solidFill>
                  <a:schemeClr val="tx1"/>
                </a:solidFill>
              </a:rPr>
              <a:t>Option 1: </a:t>
            </a:r>
            <a:r>
              <a:rPr lang="en-US" sz="2000" dirty="0" smtClean="0">
                <a:solidFill>
                  <a:schemeClr val="tx1"/>
                </a:solidFill>
              </a:rPr>
              <a:t>Providers will bring the participant he or she works for a paper copy of his or her submitted E-Timesheet.  The participant can review, sign, date and fax this timesheet to the PPL timesheet fax number</a:t>
            </a:r>
          </a:p>
          <a:p>
            <a:pPr marL="363538" lvl="0" indent="-255588">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b="1" dirty="0" smtClean="0">
              <a:solidFill>
                <a:schemeClr val="tx1"/>
              </a:solidFill>
            </a:endParaRPr>
          </a:p>
          <a:p>
            <a:pPr marL="363538" lvl="0" indent="-255588">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b="1" dirty="0" smtClean="0">
                <a:solidFill>
                  <a:schemeClr val="tx1"/>
                </a:solidFill>
              </a:rPr>
              <a:t>Option 2: </a:t>
            </a:r>
            <a:r>
              <a:rPr lang="en-US" sz="2000" dirty="0" smtClean="0">
                <a:solidFill>
                  <a:schemeClr val="tx1"/>
                </a:solidFill>
              </a:rPr>
              <a:t>Participants can create your own user account for E-Timesheet approval.  With this, participants can log in and approve timesheets online  (The next few pages will give instructions how to do this).</a:t>
            </a:r>
          </a:p>
          <a:p>
            <a:pPr marL="363538" lvl="0" indent="-255588">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b="1" dirty="0" smtClean="0">
              <a:solidFill>
                <a:schemeClr val="tx1"/>
              </a:solidFill>
            </a:endParaRPr>
          </a:p>
          <a:p>
            <a:pPr marL="363538" lvl="0" indent="-255588">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kumimoji="0" lang="en-US" sz="2000" b="0" i="0" u="none" strike="noStrike" kern="0" cap="none" spc="0" normalizeH="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438400"/>
            <a:ext cx="8228013" cy="1341438"/>
          </a:xfrm>
        </p:spPr>
        <p:txBody>
          <a:bodyPr/>
          <a:lstStyle/>
          <a:p>
            <a:pPr algn="ctr"/>
            <a:r>
              <a:rPr lang="en-US" sz="5400" dirty="0" smtClean="0"/>
              <a:t>Participant E-Timesheet Approval</a:t>
            </a:r>
            <a:endParaRPr lang="en-US" sz="5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Participant E-Timesheet Approval</a:t>
            </a:r>
            <a:endParaRPr lang="en-US" sz="3600" dirty="0"/>
          </a:p>
        </p:txBody>
      </p:sp>
      <p:sp>
        <p:nvSpPr>
          <p:cNvPr id="5" name="Content Placeholder 6"/>
          <p:cNvSpPr txBox="1">
            <a:spLocks/>
          </p:cNvSpPr>
          <p:nvPr/>
        </p:nvSpPr>
        <p:spPr bwMode="auto">
          <a:xfrm>
            <a:off x="685800" y="4724400"/>
            <a:ext cx="8228013" cy="685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marL="363538" marR="0" lvl="0" indent="-255588" algn="l" defTabSz="457200" rtl="0" eaLnBrk="1" fontAlgn="base" latinLnBrk="0" hangingPunct="1">
              <a:lnSpc>
                <a:spcPct val="100000"/>
              </a:lnSpc>
              <a:spcBef>
                <a:spcPts val="400"/>
              </a:spcBef>
              <a:spcAft>
                <a:spcPct val="0"/>
              </a:spcAft>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As </a:t>
            </a:r>
            <a:r>
              <a:rPr lang="en-US" sz="2000" kern="0" dirty="0" smtClean="0">
                <a:solidFill>
                  <a:schemeClr val="tx1"/>
                </a:solidFill>
                <a:latin typeface="+mn-lt"/>
              </a:rPr>
              <a:t>a participant, when you log into the PPL Web Portal, you will be brought to the </a:t>
            </a:r>
            <a:r>
              <a:rPr lang="en-US" sz="2000" b="1" kern="0" dirty="0" smtClean="0">
                <a:solidFill>
                  <a:schemeClr val="tx1"/>
                </a:solidFill>
                <a:latin typeface="+mn-lt"/>
              </a:rPr>
              <a:t>Timesheet List</a:t>
            </a:r>
            <a:r>
              <a:rPr lang="en-US" sz="2000" kern="0" dirty="0" smtClean="0">
                <a:solidFill>
                  <a:schemeClr val="tx1"/>
                </a:solidFill>
                <a:latin typeface="+mn-lt"/>
              </a:rPr>
              <a:t> page.</a:t>
            </a:r>
            <a:r>
              <a:rPr kumimoji="0" lang="en-US" sz="2000" b="0" i="0" u="none" strike="noStrike" kern="0" cap="none" spc="0" normalizeH="0" noProof="0" dirty="0" smtClean="0">
                <a:ln>
                  <a:noFill/>
                </a:ln>
                <a:solidFill>
                  <a:schemeClr val="tx1"/>
                </a:solidFill>
                <a:effectLst/>
                <a:uLnTx/>
                <a:uFillTx/>
                <a:latin typeface="+mn-lt"/>
                <a:ea typeface="+mn-ea"/>
                <a:cs typeface="+mn-cs"/>
              </a:rPr>
              <a:t> </a:t>
            </a:r>
          </a:p>
          <a:p>
            <a:pPr marL="363538" marR="0" lvl="0" indent="-255588" algn="l" defTabSz="457200" rtl="0" eaLnBrk="1" fontAlgn="base" latinLnBrk="0" hangingPunct="1">
              <a:lnSpc>
                <a:spcPct val="100000"/>
              </a:lnSpc>
              <a:spcBef>
                <a:spcPts val="400"/>
              </a:spcBef>
              <a:spcAft>
                <a:spcPct val="0"/>
              </a:spcAft>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kern="0" dirty="0" smtClean="0">
                <a:solidFill>
                  <a:schemeClr val="tx1"/>
                </a:solidFill>
                <a:latin typeface="+mn-lt"/>
              </a:rPr>
              <a:t>Here, you will be able to review, approve and reject timesheets submitted by your providers. </a:t>
            </a:r>
            <a:endParaRPr kumimoji="0" lang="en-US" sz="2000" b="0" i="0" u="none" strike="noStrike" kern="0" cap="none" spc="0" normalizeH="0" noProof="0" dirty="0" smtClean="0">
              <a:ln>
                <a:noFill/>
              </a:ln>
              <a:solidFill>
                <a:schemeClr val="tx1"/>
              </a:solidFill>
              <a:effectLst/>
              <a:uLnTx/>
              <a:uFillTx/>
              <a:latin typeface="+mn-lt"/>
              <a:ea typeface="+mn-ea"/>
              <a:cs typeface="+mn-cs"/>
            </a:endParaRPr>
          </a:p>
        </p:txBody>
      </p:sp>
      <p:pic>
        <p:nvPicPr>
          <p:cNvPr id="44034" name="Picture 2"/>
          <p:cNvPicPr>
            <a:picLocks noGrp="1" noChangeAspect="1" noChangeArrowheads="1"/>
          </p:cNvPicPr>
          <p:nvPr>
            <p:ph sz="half" idx="1"/>
          </p:nvPr>
        </p:nvPicPr>
        <p:blipFill>
          <a:blip r:embed="rId2" cstate="print"/>
          <a:srcRect/>
          <a:stretch>
            <a:fillRect/>
          </a:stretch>
        </p:blipFill>
        <p:spPr bwMode="auto">
          <a:xfrm>
            <a:off x="1752600" y="1295400"/>
            <a:ext cx="5943600" cy="3290702"/>
          </a:xfrm>
          <a:prstGeom prst="rect">
            <a:avLst/>
          </a:prstGeom>
          <a:noFill/>
          <a:ln w="9525">
            <a:solidFill>
              <a:schemeClr val="accent1"/>
            </a:solid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Participant E-Timesheet Approval</a:t>
            </a:r>
            <a:endParaRPr lang="en-US" sz="3600" dirty="0"/>
          </a:p>
        </p:txBody>
      </p:sp>
      <p:sp>
        <p:nvSpPr>
          <p:cNvPr id="6" name="Content Placeholder 6"/>
          <p:cNvSpPr txBox="1">
            <a:spLocks/>
          </p:cNvSpPr>
          <p:nvPr/>
        </p:nvSpPr>
        <p:spPr bwMode="auto">
          <a:xfrm>
            <a:off x="685800" y="4724400"/>
            <a:ext cx="8228013" cy="685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marL="363538" marR="0" lvl="0" indent="-255588" algn="l" defTabSz="457200" rtl="0" eaLnBrk="1" fontAlgn="base" latinLnBrk="0" hangingPunct="1">
              <a:lnSpc>
                <a:spcPct val="100000"/>
              </a:lnSpc>
              <a:spcBef>
                <a:spcPts val="400"/>
              </a:spcBef>
              <a:spcAft>
                <a:spcPct val="0"/>
              </a:spcAft>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kern="0" dirty="0" smtClean="0">
                <a:solidFill>
                  <a:schemeClr val="tx1"/>
                </a:solidFill>
                <a:latin typeface="+mn-lt"/>
              </a:rPr>
              <a:t>Click  		to review and complete the processing of a timesheet.</a:t>
            </a:r>
            <a:endParaRPr kumimoji="0" lang="en-US" sz="2000" b="0" i="0" u="none" strike="noStrike" kern="0" cap="none" spc="0" normalizeH="0" noProof="0" dirty="0" smtClean="0">
              <a:ln>
                <a:noFill/>
              </a:ln>
              <a:solidFill>
                <a:schemeClr val="tx1"/>
              </a:solidFill>
              <a:effectLst/>
              <a:uLnTx/>
              <a:uFillTx/>
              <a:latin typeface="+mn-lt"/>
              <a:ea typeface="+mn-ea"/>
              <a:cs typeface="+mn-cs"/>
            </a:endParaRPr>
          </a:p>
        </p:txBody>
      </p:sp>
      <p:pic>
        <p:nvPicPr>
          <p:cNvPr id="1029" name="Picture 5"/>
          <p:cNvPicPr>
            <a:picLocks noGrp="1" noChangeAspect="1" noChangeArrowheads="1"/>
          </p:cNvPicPr>
          <p:nvPr>
            <p:ph sz="half" idx="1"/>
          </p:nvPr>
        </p:nvPicPr>
        <p:blipFill>
          <a:blip r:embed="rId2" cstate="print"/>
          <a:srcRect/>
          <a:stretch>
            <a:fillRect/>
          </a:stretch>
        </p:blipFill>
        <p:spPr bwMode="auto">
          <a:xfrm>
            <a:off x="914400" y="1828800"/>
            <a:ext cx="7686260" cy="1219200"/>
          </a:xfrm>
          <a:prstGeom prst="rect">
            <a:avLst/>
          </a:prstGeom>
          <a:noFill/>
          <a:ln w="9525">
            <a:solidFill>
              <a:schemeClr val="accent1"/>
            </a:solidFill>
            <a:miter lim="800000"/>
            <a:headEnd/>
            <a:tailEnd/>
          </a:ln>
          <a:effectLst/>
        </p:spPr>
      </p:pic>
      <p:pic>
        <p:nvPicPr>
          <p:cNvPr id="1031" name="Picture 7"/>
          <p:cNvPicPr>
            <a:picLocks noChangeAspect="1" noChangeArrowheads="1"/>
          </p:cNvPicPr>
          <p:nvPr/>
        </p:nvPicPr>
        <p:blipFill>
          <a:blip r:embed="rId3" cstate="print"/>
          <a:srcRect/>
          <a:stretch>
            <a:fillRect/>
          </a:stretch>
        </p:blipFill>
        <p:spPr bwMode="auto">
          <a:xfrm>
            <a:off x="1828800" y="4710023"/>
            <a:ext cx="1489710" cy="281077"/>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Participant E-Timesheet Approval</a:t>
            </a:r>
            <a:endParaRPr lang="en-US" sz="3600"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1295400" y="1295400"/>
            <a:ext cx="6553200" cy="3281649"/>
          </a:xfrm>
          <a:prstGeom prst="rect">
            <a:avLst/>
          </a:prstGeom>
          <a:noFill/>
          <a:ln w="9525">
            <a:solidFill>
              <a:schemeClr val="accent1"/>
            </a:solidFill>
            <a:miter lim="800000"/>
            <a:headEnd/>
            <a:tailEnd/>
          </a:ln>
          <a:effectLst/>
        </p:spPr>
      </p:pic>
      <p:sp>
        <p:nvSpPr>
          <p:cNvPr id="6" name="Content Placeholder 6"/>
          <p:cNvSpPr txBox="1">
            <a:spLocks/>
          </p:cNvSpPr>
          <p:nvPr/>
        </p:nvSpPr>
        <p:spPr bwMode="auto">
          <a:xfrm>
            <a:off x="685800" y="4724400"/>
            <a:ext cx="8228013" cy="685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marL="363538" marR="0" lvl="0" indent="-255588" algn="l" defTabSz="457200" rtl="0" eaLnBrk="1" fontAlgn="base" latinLnBrk="0" hangingPunct="1">
              <a:lnSpc>
                <a:spcPct val="100000"/>
              </a:lnSpc>
              <a:spcBef>
                <a:spcPts val="400"/>
              </a:spcBef>
              <a:spcAft>
                <a:spcPct val="0"/>
              </a:spcAft>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2000" b="0" i="0" u="none" strike="noStrike" kern="0" cap="none" spc="0" normalizeH="0" noProof="0" dirty="0" smtClean="0">
                <a:ln>
                  <a:noFill/>
                </a:ln>
                <a:solidFill>
                  <a:schemeClr val="tx1"/>
                </a:solidFill>
                <a:effectLst/>
                <a:uLnTx/>
                <a:uFillTx/>
                <a:latin typeface="+mn-lt"/>
                <a:ea typeface="+mn-ea"/>
                <a:cs typeface="+mn-cs"/>
              </a:rPr>
              <a:t>Review the provider’s submitted hours.</a:t>
            </a:r>
          </a:p>
          <a:p>
            <a:pPr marL="363538" marR="0" lvl="0" indent="-255588" algn="l" defTabSz="457200" rtl="0" eaLnBrk="1" fontAlgn="base" latinLnBrk="0" hangingPunct="1">
              <a:lnSpc>
                <a:spcPct val="100000"/>
              </a:lnSpc>
              <a:spcBef>
                <a:spcPts val="400"/>
              </a:spcBef>
              <a:spcAft>
                <a:spcPct val="0"/>
              </a:spcAft>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kern="0" dirty="0" smtClean="0">
                <a:solidFill>
                  <a:schemeClr val="tx1"/>
                </a:solidFill>
                <a:latin typeface="+mn-lt"/>
              </a:rPr>
              <a:t>If all the hours are correct, click </a:t>
            </a:r>
            <a:endParaRPr kumimoji="0" lang="en-US" sz="2000" b="0" i="0" u="none" strike="noStrike" kern="0" cap="none" spc="0" normalizeH="0" noProof="0" dirty="0" smtClean="0">
              <a:ln>
                <a:noFill/>
              </a:ln>
              <a:solidFill>
                <a:schemeClr val="tx1"/>
              </a:solidFill>
              <a:effectLst/>
              <a:uLnTx/>
              <a:uFillTx/>
              <a:latin typeface="+mn-lt"/>
              <a:ea typeface="+mn-ea"/>
              <a:cs typeface="+mn-cs"/>
            </a:endParaRPr>
          </a:p>
        </p:txBody>
      </p:sp>
      <p:pic>
        <p:nvPicPr>
          <p:cNvPr id="2052" name="Picture 4"/>
          <p:cNvPicPr>
            <a:picLocks noChangeAspect="1" noChangeArrowheads="1"/>
          </p:cNvPicPr>
          <p:nvPr/>
        </p:nvPicPr>
        <p:blipFill>
          <a:blip r:embed="rId3" cstate="print"/>
          <a:srcRect/>
          <a:stretch>
            <a:fillRect/>
          </a:stretch>
        </p:blipFill>
        <p:spPr bwMode="auto">
          <a:xfrm>
            <a:off x="5098774" y="5105400"/>
            <a:ext cx="911501" cy="29527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Participant E-Timesheet Approval</a:t>
            </a:r>
            <a:endParaRPr lang="en-US" sz="3600"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1676400" y="1295400"/>
            <a:ext cx="4941378" cy="3386929"/>
          </a:xfrm>
          <a:prstGeom prst="rect">
            <a:avLst/>
          </a:prstGeom>
          <a:noFill/>
          <a:ln w="9525">
            <a:solidFill>
              <a:schemeClr val="accent1"/>
            </a:solidFill>
            <a:miter lim="800000"/>
            <a:headEnd/>
            <a:tailEnd/>
          </a:ln>
          <a:effectLst/>
        </p:spPr>
      </p:pic>
      <p:sp>
        <p:nvSpPr>
          <p:cNvPr id="6" name="Content Placeholder 6"/>
          <p:cNvSpPr txBox="1">
            <a:spLocks/>
          </p:cNvSpPr>
          <p:nvPr/>
        </p:nvSpPr>
        <p:spPr bwMode="auto">
          <a:xfrm>
            <a:off x="685800" y="4724400"/>
            <a:ext cx="8228013" cy="685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marL="363538" marR="0" lvl="0" indent="-255588" algn="l" defTabSz="457200" rtl="0" eaLnBrk="1" fontAlgn="base" latinLnBrk="0" hangingPunct="1">
              <a:lnSpc>
                <a:spcPct val="100000"/>
              </a:lnSpc>
              <a:spcBef>
                <a:spcPts val="400"/>
              </a:spcBef>
              <a:spcAft>
                <a:spcPct val="0"/>
              </a:spcAft>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kern="0" dirty="0" smtClean="0">
                <a:solidFill>
                  <a:schemeClr val="tx1"/>
                </a:solidFill>
                <a:latin typeface="+mn-lt"/>
              </a:rPr>
              <a:t>If the time submitted is incorrect, scroll down to the ‘Reject’ box and select a rejection reason.</a:t>
            </a:r>
          </a:p>
          <a:p>
            <a:pPr marL="363538" marR="0" lvl="0" indent="-255588" algn="l" defTabSz="457200" rtl="0" eaLnBrk="1" fontAlgn="base" latinLnBrk="0" hangingPunct="1">
              <a:lnSpc>
                <a:spcPct val="100000"/>
              </a:lnSpc>
              <a:spcBef>
                <a:spcPts val="400"/>
              </a:spcBef>
              <a:spcAft>
                <a:spcPct val="0"/>
              </a:spcAft>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kern="0" dirty="0" smtClean="0">
                <a:solidFill>
                  <a:schemeClr val="tx1"/>
                </a:solidFill>
                <a:latin typeface="+mn-lt"/>
              </a:rPr>
              <a:t>After you have selected up to two reasons, click  </a:t>
            </a:r>
            <a:endParaRPr kumimoji="0" lang="en-US" sz="2000" b="0" i="0" u="none" strike="noStrike" kern="0" cap="none" spc="0" normalizeH="0" noProof="0" dirty="0" smtClean="0">
              <a:ln>
                <a:noFill/>
              </a:ln>
              <a:solidFill>
                <a:schemeClr val="tx1"/>
              </a:solidFill>
              <a:effectLst/>
              <a:uLnTx/>
              <a:uFillTx/>
              <a:latin typeface="+mn-lt"/>
              <a:ea typeface="+mn-ea"/>
              <a:cs typeface="+mn-cs"/>
            </a:endParaRPr>
          </a:p>
        </p:txBody>
      </p:sp>
      <p:pic>
        <p:nvPicPr>
          <p:cNvPr id="3075" name="Picture 3"/>
          <p:cNvPicPr>
            <a:picLocks noChangeAspect="1" noChangeArrowheads="1"/>
          </p:cNvPicPr>
          <p:nvPr/>
        </p:nvPicPr>
        <p:blipFill>
          <a:blip r:embed="rId3" cstate="print"/>
          <a:srcRect/>
          <a:stretch>
            <a:fillRect/>
          </a:stretch>
        </p:blipFill>
        <p:spPr bwMode="auto">
          <a:xfrm>
            <a:off x="7051964" y="5334000"/>
            <a:ext cx="701386" cy="28575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Participant E-Timesheet Approval</a:t>
            </a:r>
            <a:endParaRPr lang="en-US" sz="3600"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1371600" y="1676400"/>
            <a:ext cx="6598236" cy="2758348"/>
          </a:xfrm>
          <a:prstGeom prst="rect">
            <a:avLst/>
          </a:prstGeom>
          <a:noFill/>
          <a:ln w="9525">
            <a:solidFill>
              <a:schemeClr val="accent1"/>
            </a:solidFill>
            <a:miter lim="800000"/>
            <a:headEnd/>
            <a:tailEnd/>
          </a:ln>
          <a:effectLst/>
        </p:spPr>
      </p:pic>
      <p:sp>
        <p:nvSpPr>
          <p:cNvPr id="6" name="Content Placeholder 6"/>
          <p:cNvSpPr txBox="1">
            <a:spLocks/>
          </p:cNvSpPr>
          <p:nvPr/>
        </p:nvSpPr>
        <p:spPr bwMode="auto">
          <a:xfrm>
            <a:off x="685800" y="4724400"/>
            <a:ext cx="8228013" cy="685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marL="363538" marR="0" lvl="0" indent="-255588" algn="l" defTabSz="457200" rtl="0" eaLnBrk="1" fontAlgn="base" latinLnBrk="0" hangingPunct="1">
              <a:lnSpc>
                <a:spcPct val="100000"/>
              </a:lnSpc>
              <a:spcBef>
                <a:spcPts val="400"/>
              </a:spcBef>
              <a:spcAft>
                <a:spcPct val="0"/>
              </a:spcAft>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kern="0" dirty="0" smtClean="0">
                <a:solidFill>
                  <a:schemeClr val="tx1"/>
                </a:solidFill>
                <a:latin typeface="+mn-lt"/>
              </a:rPr>
              <a:t>The timesheet has now been approved.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457200" y="219075"/>
            <a:ext cx="8229600" cy="5741988"/>
          </a:xfrm>
          <a:prstGeom prst="rect">
            <a:avLst/>
          </a:prstGeom>
          <a:noFill/>
          <a:ln w="9525">
            <a:noFill/>
            <a:round/>
            <a:headEnd/>
            <a:tailEnd/>
          </a:ln>
          <a:effectLst/>
        </p:spPr>
        <p:txBody>
          <a:bodyPr lIns="0" tIns="0" rIns="0" bIns="0" anchor="ctr"/>
          <a:lstStyle/>
          <a:p>
            <a:pPr algn="ctr">
              <a:spcBef>
                <a:spcPts val="400"/>
              </a:spcBef>
              <a:tabLst>
                <a:tab pos="109538" algn="l"/>
                <a:tab pos="912813" algn="l"/>
                <a:tab pos="1827213" algn="l"/>
                <a:tab pos="2741613" algn="l"/>
                <a:tab pos="3656013" algn="l"/>
                <a:tab pos="4570413" algn="l"/>
                <a:tab pos="5484813" algn="l"/>
                <a:tab pos="6399213" algn="l"/>
                <a:tab pos="7313613" algn="l"/>
                <a:tab pos="8228013" algn="l"/>
                <a:tab pos="9142413" algn="l"/>
                <a:tab pos="10056813" algn="l"/>
              </a:tabLst>
            </a:pPr>
            <a:r>
              <a:rPr lang="en-US" sz="5400" dirty="0">
                <a:solidFill>
                  <a:srgbClr val="000000"/>
                </a:solidFill>
                <a:effectLst>
                  <a:outerShdw blurRad="38100" dist="38100" dir="2700000" algn="tl">
                    <a:srgbClr val="000000">
                      <a:alpha val="43137"/>
                    </a:srgbClr>
                  </a:outerShdw>
                </a:effectLst>
                <a:ea typeface="MS Gothic" charset="0"/>
                <a:cs typeface="MS Gothic" charset="0"/>
              </a:rPr>
              <a:t>User Registration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Timesheet Status Messages</a:t>
            </a:r>
            <a:endParaRPr lang="en-US" sz="3600" dirty="0"/>
          </a:p>
        </p:txBody>
      </p:sp>
      <p:sp>
        <p:nvSpPr>
          <p:cNvPr id="3" name="Content Placeholder 2"/>
          <p:cNvSpPr>
            <a:spLocks noGrp="1"/>
          </p:cNvSpPr>
          <p:nvPr>
            <p:ph sz="half" idx="1"/>
          </p:nvPr>
        </p:nvSpPr>
        <p:spPr>
          <a:xfrm>
            <a:off x="457200" y="1481139"/>
            <a:ext cx="8382000" cy="1033462"/>
          </a:xfrm>
        </p:spPr>
        <p:txBody>
          <a:bodyPr/>
          <a:lstStyle/>
          <a:p>
            <a:r>
              <a:rPr lang="en-US" sz="1800" b="1" dirty="0" smtClean="0"/>
              <a:t>What do different status messages on the Timesheet List page mean?</a:t>
            </a:r>
          </a:p>
          <a:p>
            <a:endParaRPr lang="en-US" dirty="0"/>
          </a:p>
        </p:txBody>
      </p:sp>
      <p:sp>
        <p:nvSpPr>
          <p:cNvPr id="4" name="Content Placeholder 3"/>
          <p:cNvSpPr>
            <a:spLocks noGrp="1"/>
          </p:cNvSpPr>
          <p:nvPr>
            <p:ph sz="half" idx="2"/>
          </p:nvPr>
        </p:nvSpPr>
        <p:spPr>
          <a:xfrm>
            <a:off x="457200" y="1828800"/>
            <a:ext cx="8228013" cy="3948113"/>
          </a:xfrm>
        </p:spPr>
        <p:txBody>
          <a:bodyPr/>
          <a:lstStyle/>
          <a:p>
            <a:pPr>
              <a:lnSpc>
                <a:spcPct val="150000"/>
              </a:lnSpc>
              <a:buFont typeface="Wingdings" pitchFamily="2" charset="2"/>
              <a:buChar char="v"/>
            </a:pPr>
            <a:r>
              <a:rPr lang="en-US" sz="1400" b="1" dirty="0" smtClean="0"/>
              <a:t>Submitted – </a:t>
            </a:r>
            <a:r>
              <a:rPr lang="en-US" sz="1200" dirty="0" smtClean="0"/>
              <a:t>The provider has submitted the timesheet. It has passed program rules, and is awaiting 			  participant approval</a:t>
            </a:r>
          </a:p>
          <a:p>
            <a:pPr>
              <a:lnSpc>
                <a:spcPct val="150000"/>
              </a:lnSpc>
              <a:buFont typeface="Wingdings" pitchFamily="2" charset="2"/>
              <a:buChar char="v"/>
            </a:pPr>
            <a:r>
              <a:rPr lang="en-US" sz="1400" b="1" dirty="0" smtClean="0"/>
              <a:t>Good To Pay – </a:t>
            </a:r>
            <a:r>
              <a:rPr lang="en-US" sz="1200" dirty="0" smtClean="0"/>
              <a:t>The timesheet has been approved and is ready to pay</a:t>
            </a:r>
          </a:p>
          <a:p>
            <a:pPr>
              <a:lnSpc>
                <a:spcPct val="150000"/>
              </a:lnSpc>
              <a:buFont typeface="Wingdings" pitchFamily="2" charset="2"/>
              <a:buChar char="v"/>
            </a:pPr>
            <a:r>
              <a:rPr lang="en-US" sz="1400" b="1" dirty="0" smtClean="0"/>
              <a:t>Approved </a:t>
            </a:r>
            <a:r>
              <a:rPr lang="en-US" sz="1200" b="1" dirty="0" smtClean="0"/>
              <a:t>– </a:t>
            </a:r>
            <a:r>
              <a:rPr lang="en-US" sz="1200" dirty="0" smtClean="0"/>
              <a:t>timesheet has been approved by the participant.</a:t>
            </a:r>
          </a:p>
          <a:p>
            <a:pPr>
              <a:lnSpc>
                <a:spcPct val="150000"/>
              </a:lnSpc>
              <a:buFont typeface="Wingdings" pitchFamily="2" charset="2"/>
              <a:buChar char="v"/>
            </a:pPr>
            <a:r>
              <a:rPr lang="en-US" sz="1400" b="1" dirty="0" smtClean="0"/>
              <a:t>Rejected – </a:t>
            </a:r>
            <a:r>
              <a:rPr lang="en-US" sz="1200" dirty="0" smtClean="0"/>
              <a:t>The timesheet has been rejected by the participant </a:t>
            </a:r>
          </a:p>
          <a:p>
            <a:pPr>
              <a:lnSpc>
                <a:spcPct val="150000"/>
              </a:lnSpc>
              <a:buFont typeface="Wingdings" pitchFamily="2" charset="2"/>
              <a:buChar char="v"/>
            </a:pPr>
            <a:r>
              <a:rPr lang="en-US" sz="1400" b="1" dirty="0" smtClean="0"/>
              <a:t>In Progress – </a:t>
            </a:r>
            <a:r>
              <a:rPr lang="en-US" sz="1200" dirty="0" smtClean="0"/>
              <a:t>PPL is processing the timesheet for payment</a:t>
            </a:r>
          </a:p>
          <a:p>
            <a:pPr>
              <a:lnSpc>
                <a:spcPct val="150000"/>
              </a:lnSpc>
              <a:buFont typeface="Wingdings" pitchFamily="2" charset="2"/>
              <a:buChar char="v"/>
            </a:pPr>
            <a:r>
              <a:rPr lang="en-US" sz="1400" b="1" dirty="0" smtClean="0"/>
              <a:t>Denied – </a:t>
            </a:r>
            <a:r>
              <a:rPr lang="en-US" sz="1200" dirty="0" smtClean="0"/>
              <a:t>timesheet (in case of faxed timesheet) has not passed program rules and is pending. 			      Customer service will be in touch with participant or provider if necessary.</a:t>
            </a:r>
          </a:p>
          <a:p>
            <a:pPr>
              <a:lnSpc>
                <a:spcPct val="150000"/>
              </a:lnSpc>
              <a:buFont typeface="Wingdings" pitchFamily="2" charset="2"/>
              <a:buChar char="v"/>
            </a:pPr>
            <a:r>
              <a:rPr lang="en-US" sz="1400" b="1" dirty="0" smtClean="0"/>
              <a:t>Paid – </a:t>
            </a:r>
            <a:r>
              <a:rPr lang="en-US" sz="1200" dirty="0" smtClean="0"/>
              <a:t>timesheet has been paid. Please expect EFT or check payment within regular waiting time from 		date of payment</a:t>
            </a:r>
          </a:p>
          <a:p>
            <a:pPr>
              <a:lnSpc>
                <a:spcPct val="150000"/>
              </a:lnSpc>
              <a:buFont typeface="Wingdings" pitchFamily="2" charset="2"/>
              <a:buChar char="v"/>
            </a:pPr>
            <a:r>
              <a:rPr lang="en-US" sz="1400" b="1" dirty="0" smtClean="0"/>
              <a:t>Pending – </a:t>
            </a:r>
            <a:r>
              <a:rPr lang="en-US" sz="1200" dirty="0" smtClean="0"/>
              <a:t>timesheet is currently being processed for payment. Status should change to Paid on the 		       payroll Friday.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85800" y="2286000"/>
            <a:ext cx="7772400" cy="1500187"/>
          </a:xfrm>
        </p:spPr>
        <p:txBody>
          <a:bodyPr/>
          <a:lstStyle/>
          <a:p>
            <a:pPr algn="ctr"/>
            <a:r>
              <a:rPr lang="en-US" sz="6000" b="1" dirty="0" smtClean="0">
                <a:solidFill>
                  <a:schemeClr val="bg2">
                    <a:lumMod val="50000"/>
                  </a:schemeClr>
                </a:solidFill>
                <a:effectLst>
                  <a:outerShdw blurRad="38100" dist="38100" dir="2700000" algn="tl">
                    <a:srgbClr val="000000">
                      <a:alpha val="43137"/>
                    </a:srgbClr>
                  </a:outerShdw>
                </a:effectLst>
              </a:rPr>
              <a:t>Participant Budget Summary</a:t>
            </a:r>
            <a:endParaRPr lang="en-US" sz="6000" b="1" dirty="0">
              <a:solidFill>
                <a:schemeClr val="bg2">
                  <a:lumMod val="50000"/>
                </a:schemeClr>
              </a:solidFill>
              <a:effectLst>
                <a:outerShdw blurRad="38100" dist="38100" dir="2700000" algn="tl">
                  <a:srgbClr val="000000">
                    <a:alpha val="43137"/>
                  </a:srgbClr>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sz="4000" dirty="0" smtClean="0">
                <a:solidFill>
                  <a:schemeClr val="bg2">
                    <a:lumMod val="50000"/>
                  </a:schemeClr>
                </a:solidFill>
                <a:effectLst>
                  <a:outerShdw blurRad="38100" dist="38100" dir="2700000" algn="tl">
                    <a:srgbClr val="000000">
                      <a:alpha val="43137"/>
                    </a:srgbClr>
                  </a:outerShdw>
                </a:effectLst>
              </a:rPr>
              <a:t>Participant Budget Summary</a:t>
            </a:r>
            <a:endParaRPr lang="en-US" sz="4000"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1295400" y="1447800"/>
            <a:ext cx="6705600" cy="2944677"/>
          </a:xfrm>
          <a:prstGeom prst="rect">
            <a:avLst/>
          </a:prstGeom>
          <a:noFill/>
          <a:ln w="9525">
            <a:solidFill>
              <a:schemeClr val="accent1"/>
            </a:solidFill>
            <a:miter lim="800000"/>
            <a:headEnd/>
            <a:tailEnd/>
          </a:ln>
          <a:effectLst/>
        </p:spPr>
      </p:pic>
      <p:sp>
        <p:nvSpPr>
          <p:cNvPr id="13" name="Content Placeholder 6"/>
          <p:cNvSpPr txBox="1">
            <a:spLocks/>
          </p:cNvSpPr>
          <p:nvPr/>
        </p:nvSpPr>
        <p:spPr bwMode="auto">
          <a:xfrm>
            <a:off x="685800" y="4724400"/>
            <a:ext cx="8228013" cy="685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marL="363538" marR="0" lvl="0" indent="-255588" algn="l" defTabSz="457200" rtl="0" eaLnBrk="1" fontAlgn="base" latinLnBrk="0" hangingPunct="1">
              <a:lnSpc>
                <a:spcPct val="100000"/>
              </a:lnSpc>
              <a:spcBef>
                <a:spcPts val="400"/>
              </a:spcBef>
              <a:spcAft>
                <a:spcPct val="0"/>
              </a:spcAft>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kern="0" dirty="0" smtClean="0">
                <a:solidFill>
                  <a:schemeClr val="tx1"/>
                </a:solidFill>
                <a:latin typeface="+mn-lt"/>
              </a:rPr>
              <a:t>To view the Budget Summary, which includes information about current spending, service authorizations, and available funding, click the ‘Budget Summary’ tab at the top of the page.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solidFill>
                  <a:schemeClr val="bg2">
                    <a:lumMod val="50000"/>
                  </a:schemeClr>
                </a:solidFill>
                <a:effectLst>
                  <a:outerShdw blurRad="38100" dist="38100" dir="2700000" algn="tl">
                    <a:srgbClr val="000000">
                      <a:alpha val="43137"/>
                    </a:srgbClr>
                  </a:outerShdw>
                </a:effectLst>
              </a:rPr>
              <a:t>Participant Budget Summary</a:t>
            </a:r>
            <a:endParaRPr lang="en-US" dirty="0"/>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990600" y="1524000"/>
            <a:ext cx="7278603" cy="3071431"/>
          </a:xfrm>
          <a:prstGeom prst="rect">
            <a:avLst/>
          </a:prstGeom>
          <a:noFill/>
          <a:ln w="9525">
            <a:solidFill>
              <a:schemeClr val="accent1"/>
            </a:solidFill>
            <a:miter lim="800000"/>
            <a:headEnd/>
            <a:tailEnd/>
          </a:ln>
          <a:effectLst/>
        </p:spPr>
      </p:pic>
      <p:sp>
        <p:nvSpPr>
          <p:cNvPr id="6" name="Content Placeholder 6"/>
          <p:cNvSpPr txBox="1">
            <a:spLocks/>
          </p:cNvSpPr>
          <p:nvPr/>
        </p:nvSpPr>
        <p:spPr bwMode="auto">
          <a:xfrm>
            <a:off x="685800" y="4724400"/>
            <a:ext cx="8228013" cy="685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marL="363538" marR="0" lvl="0" indent="-255588" algn="l" defTabSz="457200" rtl="0" eaLnBrk="1" fontAlgn="base" latinLnBrk="0" hangingPunct="1">
              <a:lnSpc>
                <a:spcPct val="100000"/>
              </a:lnSpc>
              <a:spcBef>
                <a:spcPts val="400"/>
              </a:spcBef>
              <a:spcAft>
                <a:spcPct val="0"/>
              </a:spcAft>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kern="0" dirty="0" smtClean="0">
                <a:solidFill>
                  <a:schemeClr val="bg2">
                    <a:lumMod val="50000"/>
                  </a:schemeClr>
                </a:solidFill>
                <a:latin typeface="+mn-lt"/>
              </a:rPr>
              <a:t>On the ‘Budgets’ page, the user can see the overall budget for the fiscal year.</a:t>
            </a:r>
          </a:p>
          <a:p>
            <a:pPr marL="363538" marR="0" lvl="0" indent="-255588" algn="l" defTabSz="457200" rtl="0" eaLnBrk="1" fontAlgn="base" latinLnBrk="0" hangingPunct="1">
              <a:lnSpc>
                <a:spcPct val="100000"/>
              </a:lnSpc>
              <a:spcBef>
                <a:spcPts val="400"/>
              </a:spcBef>
              <a:spcAft>
                <a:spcPct val="0"/>
              </a:spcAft>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kern="0" dirty="0" smtClean="0">
                <a:solidFill>
                  <a:schemeClr val="bg2">
                    <a:lumMod val="50000"/>
                  </a:schemeClr>
                </a:solidFill>
                <a:latin typeface="+mn-lt"/>
              </a:rPr>
              <a:t>To view more details on services and dollars used, click ‘Budget Detail’.</a:t>
            </a:r>
          </a:p>
          <a:p>
            <a:pPr marL="363538" marR="0" lvl="0" indent="-255588" algn="l" defTabSz="457200" rtl="0" eaLnBrk="1" fontAlgn="base" latinLnBrk="0" hangingPunct="1">
              <a:lnSpc>
                <a:spcPct val="100000"/>
              </a:lnSpc>
              <a:spcBef>
                <a:spcPts val="400"/>
              </a:spcBef>
              <a:spcAft>
                <a:spcPct val="0"/>
              </a:spcAft>
              <a:buClr>
                <a:srgbClr val="2DA2BF"/>
              </a:buClr>
              <a:buSzPct val="68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kern="0" dirty="0" smtClean="0">
              <a:solidFill>
                <a:schemeClr val="bg2">
                  <a:lumMod val="50000"/>
                </a:schemeClr>
              </a:solidFill>
              <a:latin typeface="+mn-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solidFill>
                  <a:schemeClr val="bg2">
                    <a:lumMod val="50000"/>
                  </a:schemeClr>
                </a:solidFill>
                <a:effectLst>
                  <a:outerShdw blurRad="38100" dist="38100" dir="2700000" algn="tl">
                    <a:srgbClr val="000000">
                      <a:alpha val="43137"/>
                    </a:srgbClr>
                  </a:outerShdw>
                </a:effectLst>
              </a:rPr>
              <a:t>Participant Budget Summary</a:t>
            </a:r>
            <a:endParaRPr lang="en-US" dirty="0"/>
          </a:p>
        </p:txBody>
      </p:sp>
      <p:sp>
        <p:nvSpPr>
          <p:cNvPr id="5" name="Content Placeholder 6"/>
          <p:cNvSpPr txBox="1">
            <a:spLocks/>
          </p:cNvSpPr>
          <p:nvPr/>
        </p:nvSpPr>
        <p:spPr bwMode="auto">
          <a:xfrm>
            <a:off x="609600" y="4953000"/>
            <a:ext cx="8228013" cy="685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marL="363538" marR="0" lvl="0" indent="-255588" algn="l" defTabSz="457200" rtl="0" eaLnBrk="1" fontAlgn="base" latinLnBrk="0" hangingPunct="1">
              <a:lnSpc>
                <a:spcPct val="100000"/>
              </a:lnSpc>
              <a:spcBef>
                <a:spcPts val="400"/>
              </a:spcBef>
              <a:spcAft>
                <a:spcPct val="0"/>
              </a:spcAft>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600" kern="0" dirty="0" smtClean="0">
                <a:solidFill>
                  <a:schemeClr val="bg2">
                    <a:lumMod val="50000"/>
                  </a:schemeClr>
                </a:solidFill>
                <a:latin typeface="+mn-lt"/>
              </a:rPr>
              <a:t>On the budget summary page, Participant services, dollars paid and dollars available are all viewable in real time.</a:t>
            </a:r>
          </a:p>
          <a:p>
            <a:pPr marL="363538" marR="0" lvl="0" indent="-255588" algn="l" defTabSz="457200" rtl="0" eaLnBrk="1" fontAlgn="base" latinLnBrk="0" hangingPunct="1">
              <a:lnSpc>
                <a:spcPct val="100000"/>
              </a:lnSpc>
              <a:spcBef>
                <a:spcPts val="400"/>
              </a:spcBef>
              <a:spcAft>
                <a:spcPct val="0"/>
              </a:spcAft>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600" kern="0" dirty="0" smtClean="0">
                <a:solidFill>
                  <a:schemeClr val="bg2">
                    <a:lumMod val="50000"/>
                  </a:schemeClr>
                </a:solidFill>
                <a:latin typeface="+mn-lt"/>
              </a:rPr>
              <a:t>The ‘invoiced’ column also shows timesheets that are currently received by PPL, are in process and have not been paid yet</a:t>
            </a:r>
            <a:r>
              <a:rPr lang="en-US" sz="2000" kern="0" dirty="0" smtClean="0">
                <a:solidFill>
                  <a:schemeClr val="bg2">
                    <a:lumMod val="50000"/>
                  </a:schemeClr>
                </a:solidFill>
                <a:latin typeface="+mn-lt"/>
              </a:rPr>
              <a:t>.</a:t>
            </a:r>
          </a:p>
          <a:p>
            <a:pPr marL="363538" marR="0" lvl="0" indent="-255588" algn="l" defTabSz="457200" rtl="0" eaLnBrk="1" fontAlgn="base" latinLnBrk="0" hangingPunct="1">
              <a:lnSpc>
                <a:spcPct val="100000"/>
              </a:lnSpc>
              <a:spcBef>
                <a:spcPts val="400"/>
              </a:spcBef>
              <a:spcAft>
                <a:spcPct val="0"/>
              </a:spcAft>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kern="0" dirty="0" smtClean="0">
              <a:solidFill>
                <a:schemeClr val="bg2">
                  <a:lumMod val="50000"/>
                </a:schemeClr>
              </a:solidFill>
              <a:latin typeface="+mn-lt"/>
            </a:endParaRPr>
          </a:p>
        </p:txBody>
      </p:sp>
      <p:pic>
        <p:nvPicPr>
          <p:cNvPr id="6147" name="Picture 3"/>
          <p:cNvPicPr>
            <a:picLocks noGrp="1" noChangeAspect="1" noChangeArrowheads="1"/>
          </p:cNvPicPr>
          <p:nvPr>
            <p:ph sz="half" idx="1"/>
          </p:nvPr>
        </p:nvPicPr>
        <p:blipFill>
          <a:blip r:embed="rId2" cstate="print"/>
          <a:srcRect/>
          <a:stretch>
            <a:fillRect/>
          </a:stretch>
        </p:blipFill>
        <p:spPr bwMode="auto">
          <a:xfrm>
            <a:off x="1219200" y="1447800"/>
            <a:ext cx="6713492" cy="3392559"/>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solidFill>
                  <a:schemeClr val="bg2">
                    <a:lumMod val="50000"/>
                  </a:schemeClr>
                </a:solidFill>
                <a:effectLst>
                  <a:outerShdw blurRad="38100" dist="38100" dir="2700000" algn="tl">
                    <a:srgbClr val="000000">
                      <a:alpha val="43137"/>
                    </a:srgbClr>
                  </a:outerShdw>
                </a:effectLst>
              </a:rPr>
              <a:t>Participant Budget Summary</a:t>
            </a:r>
            <a:endParaRPr lang="en-US" dirty="0"/>
          </a:p>
        </p:txBody>
      </p:sp>
      <p:sp>
        <p:nvSpPr>
          <p:cNvPr id="5" name="Content Placeholder 6"/>
          <p:cNvSpPr txBox="1">
            <a:spLocks/>
          </p:cNvSpPr>
          <p:nvPr/>
        </p:nvSpPr>
        <p:spPr bwMode="auto">
          <a:xfrm>
            <a:off x="609600" y="4953000"/>
            <a:ext cx="8228013" cy="685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marL="363538" marR="0" lvl="0" indent="-255588" algn="l" defTabSz="457200" rtl="0" eaLnBrk="1" fontAlgn="base" latinLnBrk="0" hangingPunct="1">
              <a:lnSpc>
                <a:spcPct val="100000"/>
              </a:lnSpc>
              <a:spcBef>
                <a:spcPts val="400"/>
              </a:spcBef>
              <a:spcAft>
                <a:spcPct val="0"/>
              </a:spcAft>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600" kern="0" dirty="0" smtClean="0">
                <a:solidFill>
                  <a:schemeClr val="bg2">
                    <a:lumMod val="50000"/>
                  </a:schemeClr>
                </a:solidFill>
                <a:latin typeface="+mn-lt"/>
              </a:rPr>
              <a:t>You can click the ‘Display Detail’ button        to view more details for each service authorization.  </a:t>
            </a:r>
            <a:endParaRPr lang="en-US" sz="2000" kern="0" dirty="0" smtClean="0">
              <a:solidFill>
                <a:schemeClr val="bg2">
                  <a:lumMod val="50000"/>
                </a:schemeClr>
              </a:solidFill>
              <a:latin typeface="+mn-lt"/>
            </a:endParaRPr>
          </a:p>
        </p:txBody>
      </p:sp>
      <p:pic>
        <p:nvPicPr>
          <p:cNvPr id="7170" name="Picture 2"/>
          <p:cNvPicPr>
            <a:picLocks noChangeAspect="1" noChangeArrowheads="1"/>
          </p:cNvPicPr>
          <p:nvPr/>
        </p:nvPicPr>
        <p:blipFill>
          <a:blip r:embed="rId2" cstate="print"/>
          <a:srcRect/>
          <a:stretch>
            <a:fillRect/>
          </a:stretch>
        </p:blipFill>
        <p:spPr bwMode="auto">
          <a:xfrm>
            <a:off x="5029200" y="4953000"/>
            <a:ext cx="437388" cy="390525"/>
          </a:xfrm>
          <a:prstGeom prst="rect">
            <a:avLst/>
          </a:prstGeom>
          <a:noFill/>
          <a:ln w="9525">
            <a:noFill/>
            <a:miter lim="800000"/>
            <a:headEnd/>
            <a:tailEnd/>
          </a:ln>
          <a:effectLst/>
        </p:spPr>
      </p:pic>
      <p:pic>
        <p:nvPicPr>
          <p:cNvPr id="7171" name="Picture 3"/>
          <p:cNvPicPr>
            <a:picLocks noGrp="1" noChangeAspect="1" noChangeArrowheads="1"/>
          </p:cNvPicPr>
          <p:nvPr>
            <p:ph sz="half" idx="1"/>
          </p:nvPr>
        </p:nvPicPr>
        <p:blipFill>
          <a:blip r:embed="rId3" cstate="print"/>
          <a:srcRect/>
          <a:stretch>
            <a:fillRect/>
          </a:stretch>
        </p:blipFill>
        <p:spPr bwMode="auto">
          <a:xfrm>
            <a:off x="838200" y="1828800"/>
            <a:ext cx="7527866" cy="2407729"/>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solidFill>
                  <a:schemeClr val="bg2">
                    <a:lumMod val="50000"/>
                  </a:schemeClr>
                </a:solidFill>
                <a:effectLst>
                  <a:outerShdw blurRad="38100" dist="38100" dir="2700000" algn="tl">
                    <a:srgbClr val="000000">
                      <a:alpha val="43137"/>
                    </a:srgbClr>
                  </a:outerShdw>
                </a:effectLst>
              </a:rPr>
              <a:t>Participant Budget Summary</a:t>
            </a:r>
            <a:endParaRPr lang="en-US" dirty="0"/>
          </a:p>
        </p:txBody>
      </p:sp>
      <p:sp>
        <p:nvSpPr>
          <p:cNvPr id="5" name="Content Placeholder 6"/>
          <p:cNvSpPr txBox="1">
            <a:spLocks/>
          </p:cNvSpPr>
          <p:nvPr/>
        </p:nvSpPr>
        <p:spPr bwMode="auto">
          <a:xfrm>
            <a:off x="609600" y="5638800"/>
            <a:ext cx="8228013" cy="685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marL="363538" marR="0" lvl="0" indent="-255588" algn="l" defTabSz="457200" rtl="0" eaLnBrk="1" fontAlgn="base" latinLnBrk="0" hangingPunct="1">
              <a:lnSpc>
                <a:spcPct val="100000"/>
              </a:lnSpc>
              <a:spcBef>
                <a:spcPts val="400"/>
              </a:spcBef>
              <a:spcAft>
                <a:spcPct val="0"/>
              </a:spcAft>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600" kern="0" dirty="0" smtClean="0">
                <a:solidFill>
                  <a:schemeClr val="bg2">
                    <a:lumMod val="50000"/>
                  </a:schemeClr>
                </a:solidFill>
                <a:latin typeface="+mn-lt"/>
              </a:rPr>
              <a:t>You can click ‘Show Detail’ to see spending and invoiced items in real time.  </a:t>
            </a:r>
            <a:endParaRPr lang="en-US" sz="2000" kern="0" dirty="0" smtClean="0">
              <a:solidFill>
                <a:schemeClr val="bg2">
                  <a:lumMod val="50000"/>
                </a:schemeClr>
              </a:solidFill>
              <a:latin typeface="+mn-lt"/>
            </a:endParaRPr>
          </a:p>
        </p:txBody>
      </p:sp>
      <p:pic>
        <p:nvPicPr>
          <p:cNvPr id="8194" name="Picture 2"/>
          <p:cNvPicPr>
            <a:picLocks noGrp="1" noChangeAspect="1" noChangeArrowheads="1"/>
          </p:cNvPicPr>
          <p:nvPr>
            <p:ph sz="half" idx="1"/>
          </p:nvPr>
        </p:nvPicPr>
        <p:blipFill>
          <a:blip r:embed="rId2" cstate="print"/>
          <a:srcRect/>
          <a:stretch>
            <a:fillRect/>
          </a:stretch>
        </p:blipFill>
        <p:spPr bwMode="auto">
          <a:xfrm>
            <a:off x="1295400" y="1447800"/>
            <a:ext cx="6400800" cy="4054439"/>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914400" y="1219200"/>
            <a:ext cx="7391266" cy="3659038"/>
          </a:xfrm>
          <a:prstGeom prst="rect">
            <a:avLst/>
          </a:prstGeom>
          <a:noFill/>
          <a:ln w="9525">
            <a:noFill/>
            <a:round/>
            <a:headEnd/>
            <a:tailEnd/>
          </a:ln>
          <a:effectLst/>
        </p:spPr>
        <p:txBody>
          <a:bodyPr wrap="none" anchor="ctr"/>
          <a:lstStyle/>
          <a:p>
            <a:endParaRPr lang="en-US"/>
          </a:p>
        </p:txBody>
      </p:sp>
      <p:sp>
        <p:nvSpPr>
          <p:cNvPr id="11268" name="Text Box 4"/>
          <p:cNvSpPr txBox="1">
            <a:spLocks noChangeArrowheads="1"/>
          </p:cNvSpPr>
          <p:nvPr/>
        </p:nvSpPr>
        <p:spPr bwMode="auto">
          <a:xfrm>
            <a:off x="533400" y="5105400"/>
            <a:ext cx="7848600" cy="1314450"/>
          </a:xfrm>
          <a:prstGeom prst="rect">
            <a:avLst/>
          </a:prstGeom>
          <a:noFill/>
          <a:ln w="9525">
            <a:noFill/>
            <a:round/>
            <a:headEnd/>
            <a:tailEnd/>
          </a:ln>
          <a:effectLst/>
        </p:spPr>
        <p:txBody>
          <a:bodyPr lIns="90000" tIns="46800" rIns="90000" bIns="46800"/>
          <a:lstStyle/>
          <a:p>
            <a:pPr marL="363538" indent="-255588">
              <a:lnSpc>
                <a:spcPct val="80000"/>
              </a:lnSpc>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ea typeface="MS Gothic" charset="0"/>
                <a:cs typeface="MS Gothic" charset="0"/>
              </a:rPr>
              <a:t>To get set up your username and password, go to the e-timesheet portal page and click Online User Registration.</a:t>
            </a:r>
          </a:p>
          <a:p>
            <a:pPr marL="363538" indent="-255588">
              <a:lnSpc>
                <a:spcPct val="80000"/>
              </a:lnSpc>
              <a:spcBef>
                <a:spcPts val="400"/>
              </a:spcBef>
              <a:buClr>
                <a:srgbClr val="2DA2BF"/>
              </a:buClr>
              <a:buSzPct val="68000"/>
              <a:buFont typeface="Wingdings 3"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a:solidFill>
                <a:srgbClr val="000000"/>
              </a:solidFill>
              <a:ea typeface="MS Gothic" charset="0"/>
              <a:cs typeface="MS Gothic" charset="0"/>
            </a:endParaRPr>
          </a:p>
        </p:txBody>
      </p:sp>
      <p:sp>
        <p:nvSpPr>
          <p:cNvPr id="14" name="Title 13"/>
          <p:cNvSpPr>
            <a:spLocks noGrp="1"/>
          </p:cNvSpPr>
          <p:nvPr>
            <p:ph type="title"/>
          </p:nvPr>
        </p:nvSpPr>
        <p:spPr/>
        <p:txBody>
          <a:bodyPr/>
          <a:lstStyle/>
          <a:p>
            <a:r>
              <a:rPr lang="en-US" dirty="0" smtClean="0">
                <a:effectLst>
                  <a:outerShdw blurRad="38100" dist="38100" dir="2700000" algn="tl">
                    <a:srgbClr val="000000">
                      <a:alpha val="43137"/>
                    </a:srgbClr>
                  </a:outerShdw>
                </a:effectLst>
              </a:rPr>
              <a:t>User Registration</a:t>
            </a:r>
            <a:endParaRPr lang="en-US" dirty="0">
              <a:effectLst>
                <a:outerShdw blurRad="38100" dist="38100" dir="2700000" algn="tl">
                  <a:srgbClr val="000000">
                    <a:alpha val="43137"/>
                  </a:srgbClr>
                </a:outerShdw>
              </a:effectLst>
            </a:endParaRPr>
          </a:p>
        </p:txBody>
      </p:sp>
      <p:pic>
        <p:nvPicPr>
          <p:cNvPr id="11273" name="Picture 9"/>
          <p:cNvPicPr>
            <a:picLocks noChangeAspect="1" noChangeArrowheads="1"/>
          </p:cNvPicPr>
          <p:nvPr/>
        </p:nvPicPr>
        <p:blipFill>
          <a:blip r:embed="rId3" cstate="print"/>
          <a:srcRect/>
          <a:stretch>
            <a:fillRect/>
          </a:stretch>
        </p:blipFill>
        <p:spPr bwMode="auto">
          <a:xfrm>
            <a:off x="1219200" y="1219200"/>
            <a:ext cx="6545208" cy="3638550"/>
          </a:xfrm>
          <a:prstGeom prst="rect">
            <a:avLst/>
          </a:prstGeom>
          <a:noFill/>
          <a:ln w="9525">
            <a:solidFill>
              <a:schemeClr val="accent1"/>
            </a:solid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457200" y="173038"/>
            <a:ext cx="8229600" cy="1346200"/>
          </a:xfrm>
          <a:ln/>
        </p:spPr>
        <p:txBody>
          <a:bodyPr/>
          <a:lstStyle/>
          <a:p>
            <a:r>
              <a:rPr lang="en-US" dirty="0" smtClean="0">
                <a:effectLst>
                  <a:outerShdw blurRad="38100" dist="38100" dir="2700000" algn="tl">
                    <a:srgbClr val="000000">
                      <a:alpha val="43137"/>
                    </a:srgbClr>
                  </a:outerShdw>
                </a:effectLst>
              </a:rPr>
              <a:t>User</a:t>
            </a:r>
            <a:r>
              <a:rPr lang="en-US" dirty="0" smtClean="0"/>
              <a:t> </a:t>
            </a:r>
            <a:r>
              <a:rPr lang="en-US" dirty="0" smtClean="0">
                <a:effectLst>
                  <a:outerShdw blurRad="38100" dist="38100" dir="2700000" algn="tl">
                    <a:srgbClr val="000000">
                      <a:alpha val="43137"/>
                    </a:srgbClr>
                  </a:outerShdw>
                </a:effectLst>
              </a:rPr>
              <a:t>Registration</a:t>
            </a:r>
            <a:endParaRPr lang="en-US" dirty="0">
              <a:effectLst>
                <a:outerShdw blurRad="38100" dist="38100" dir="2700000" algn="tl">
                  <a:srgbClr val="000000">
                    <a:alpha val="43137"/>
                  </a:srgbClr>
                </a:outerShdw>
              </a:effectLst>
            </a:endParaRPr>
          </a:p>
        </p:txBody>
      </p:sp>
      <p:sp>
        <p:nvSpPr>
          <p:cNvPr id="12291" name="Rectangle 3"/>
          <p:cNvSpPr>
            <a:spLocks noGrp="1" noChangeArrowheads="1"/>
          </p:cNvSpPr>
          <p:nvPr>
            <p:ph type="body" idx="4294967295"/>
          </p:nvPr>
        </p:nvSpPr>
        <p:spPr>
          <a:xfrm>
            <a:off x="457200" y="3962400"/>
            <a:ext cx="8232775" cy="2352675"/>
          </a:xfrm>
          <a:ln/>
        </p:spPr>
        <p:txBody>
          <a:bodyPr/>
          <a:lstStyle/>
          <a:p>
            <a:pPr>
              <a:buClr>
                <a:srgbClr val="2DA2BF"/>
              </a:buClr>
              <a:buSzPct val="68000"/>
              <a:buFont typeface="Wingdings 3" pitchFamily="16" charset="2"/>
              <a:buChar char=""/>
            </a:pPr>
            <a:r>
              <a:rPr lang="en-US" sz="2400" dirty="0"/>
              <a:t>Select:</a:t>
            </a:r>
          </a:p>
          <a:p>
            <a:pPr lvl="1">
              <a:buClr>
                <a:srgbClr val="2DA2BF"/>
              </a:buClr>
              <a:buSzPct val="68000"/>
              <a:buFont typeface="Wingdings 3" pitchFamily="16" charset="2"/>
              <a:buChar char=""/>
            </a:pPr>
            <a:r>
              <a:rPr lang="en-US" sz="2400" dirty="0" smtClean="0"/>
              <a:t>The Program </a:t>
            </a:r>
            <a:r>
              <a:rPr lang="en-US" sz="2400" dirty="0"/>
              <a:t>state (Massachusetts), </a:t>
            </a:r>
          </a:p>
          <a:p>
            <a:pPr lvl="1">
              <a:buClr>
                <a:srgbClr val="2DA2BF"/>
              </a:buClr>
              <a:buSzPct val="68000"/>
              <a:buFont typeface="Wingdings 3" pitchFamily="16" charset="2"/>
              <a:buChar char=""/>
            </a:pPr>
            <a:r>
              <a:rPr lang="en-US" sz="2400" dirty="0"/>
              <a:t>Program (MA Participant Directed Program), and </a:t>
            </a:r>
          </a:p>
          <a:p>
            <a:pPr lvl="1">
              <a:buClr>
                <a:srgbClr val="2DA2BF"/>
              </a:buClr>
              <a:buSzPct val="68000"/>
              <a:buFont typeface="Wingdings 3" pitchFamily="16" charset="2"/>
              <a:buChar char=""/>
            </a:pPr>
            <a:r>
              <a:rPr lang="en-US" sz="2400" dirty="0"/>
              <a:t>User Role (Either Provider Timesheet or Participant).</a:t>
            </a:r>
          </a:p>
        </p:txBody>
      </p:sp>
      <p:pic>
        <p:nvPicPr>
          <p:cNvPr id="12294" name="Picture 6"/>
          <p:cNvPicPr>
            <a:picLocks noGrp="1" noChangeAspect="1" noChangeArrowheads="1"/>
          </p:cNvPicPr>
          <p:nvPr>
            <p:ph type="clipArt" idx="4294967295"/>
          </p:nvPr>
        </p:nvPicPr>
        <p:blipFill>
          <a:blip r:embed="rId3" cstate="print"/>
          <a:srcRect/>
          <a:stretch>
            <a:fillRect/>
          </a:stretch>
        </p:blipFill>
        <p:spPr bwMode="auto">
          <a:xfrm>
            <a:off x="3733800" y="1143000"/>
            <a:ext cx="3809999" cy="3165719"/>
          </a:xfrm>
          <a:prstGeom prst="rect">
            <a:avLst/>
          </a:prstGeom>
          <a:noFill/>
          <a:ln w="9525">
            <a:solidFill>
              <a:schemeClr val="accent1"/>
            </a:solid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idx="4294967295"/>
          </p:nvPr>
        </p:nvSpPr>
        <p:spPr>
          <a:xfrm>
            <a:off x="457200" y="173038"/>
            <a:ext cx="8229600" cy="1346200"/>
          </a:xfrm>
          <a:ln/>
        </p:spPr>
        <p:txBody>
          <a:bodyPr/>
          <a:lstStyle/>
          <a:p>
            <a:r>
              <a:rPr lang="en-US" dirty="0" smtClean="0">
                <a:effectLst>
                  <a:outerShdw blurRad="38100" dist="38100" dir="2700000" algn="tl">
                    <a:srgbClr val="000000">
                      <a:alpha val="43137"/>
                    </a:srgbClr>
                  </a:outerShdw>
                </a:effectLst>
              </a:rPr>
              <a:t>User Registration</a:t>
            </a:r>
            <a:endParaRPr lang="en-US" dirty="0">
              <a:effectLst>
                <a:outerShdw blurRad="38100" dist="38100" dir="2700000" algn="tl">
                  <a:srgbClr val="000000">
                    <a:alpha val="43137"/>
                  </a:srgbClr>
                </a:outerShdw>
              </a:effectLst>
            </a:endParaRPr>
          </a:p>
        </p:txBody>
      </p:sp>
      <p:sp>
        <p:nvSpPr>
          <p:cNvPr id="13315" name="Rectangle 3"/>
          <p:cNvSpPr>
            <a:spLocks noGrp="1" noChangeArrowheads="1"/>
          </p:cNvSpPr>
          <p:nvPr>
            <p:ph type="body" idx="4294967295"/>
          </p:nvPr>
        </p:nvSpPr>
        <p:spPr>
          <a:xfrm>
            <a:off x="457200" y="4038600"/>
            <a:ext cx="8232775" cy="1971675"/>
          </a:xfrm>
          <a:ln/>
        </p:spPr>
        <p:txBody>
          <a:bodyPr/>
          <a:lstStyle/>
          <a:p>
            <a:pPr>
              <a:buClr>
                <a:srgbClr val="2DA2BF"/>
              </a:buClr>
              <a:buSzPct val="68000"/>
              <a:buFont typeface="Wingdings 3" pitchFamily="16" charset="2"/>
              <a:buChar char=""/>
            </a:pPr>
            <a:r>
              <a:rPr lang="en-US" dirty="0"/>
              <a:t>If you are either a provider or a participant, you will see this screen.</a:t>
            </a:r>
          </a:p>
          <a:p>
            <a:pPr>
              <a:buClr>
                <a:srgbClr val="2DA2BF"/>
              </a:buClr>
              <a:buSzPct val="68000"/>
              <a:buFont typeface="Wingdings 3" pitchFamily="16" charset="2"/>
              <a:buChar char=""/>
            </a:pPr>
            <a:r>
              <a:rPr lang="en-US" dirty="0"/>
              <a:t>Enter your last </a:t>
            </a:r>
            <a:r>
              <a:rPr lang="en-US" dirty="0" smtClean="0"/>
              <a:t>name, zip code </a:t>
            </a:r>
            <a:r>
              <a:rPr lang="en-US" dirty="0"/>
              <a:t>and your social security number.</a:t>
            </a:r>
          </a:p>
        </p:txBody>
      </p:sp>
      <p:pic>
        <p:nvPicPr>
          <p:cNvPr id="13317" name="Picture 5"/>
          <p:cNvPicPr>
            <a:picLocks noGrp="1" noChangeAspect="1" noChangeArrowheads="1"/>
          </p:cNvPicPr>
          <p:nvPr>
            <p:ph type="clipArt" idx="4294967295"/>
          </p:nvPr>
        </p:nvPicPr>
        <p:blipFill>
          <a:blip r:embed="rId3" cstate="print"/>
          <a:srcRect/>
          <a:stretch>
            <a:fillRect/>
          </a:stretch>
        </p:blipFill>
        <p:spPr bwMode="auto">
          <a:xfrm>
            <a:off x="1905000" y="1371600"/>
            <a:ext cx="5311775" cy="2383954"/>
          </a:xfrm>
          <a:prstGeom prst="rect">
            <a:avLst/>
          </a:prstGeom>
          <a:noFill/>
          <a:ln w="9525">
            <a:solidFill>
              <a:schemeClr val="accent1"/>
            </a:solid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457200" y="173038"/>
            <a:ext cx="8229600" cy="1346200"/>
          </a:xfrm>
          <a:ln/>
        </p:spPr>
        <p:txBody>
          <a:bodyPr/>
          <a:lstStyle/>
          <a:p>
            <a:r>
              <a:rPr lang="en-US" dirty="0" smtClean="0">
                <a:effectLst>
                  <a:outerShdw blurRad="38100" dist="38100" dir="2700000" algn="tl">
                    <a:srgbClr val="000000">
                      <a:alpha val="43137"/>
                    </a:srgbClr>
                  </a:outerShdw>
                </a:effectLst>
              </a:rPr>
              <a:t>User Registration</a:t>
            </a:r>
            <a:endParaRPr lang="en-US" dirty="0">
              <a:effectLst>
                <a:outerShdw blurRad="38100" dist="38100" dir="2700000" algn="tl">
                  <a:srgbClr val="000000">
                    <a:alpha val="43137"/>
                  </a:srgbClr>
                </a:outerShdw>
              </a:effectLst>
            </a:endParaRPr>
          </a:p>
        </p:txBody>
      </p:sp>
      <p:sp>
        <p:nvSpPr>
          <p:cNvPr id="14339" name="Rectangle 3"/>
          <p:cNvSpPr>
            <a:spLocks noGrp="1" noChangeArrowheads="1"/>
          </p:cNvSpPr>
          <p:nvPr>
            <p:ph type="body" idx="4294967295"/>
          </p:nvPr>
        </p:nvSpPr>
        <p:spPr>
          <a:xfrm>
            <a:off x="533400" y="4114800"/>
            <a:ext cx="8232775" cy="1295400"/>
          </a:xfrm>
          <a:ln/>
        </p:spPr>
        <p:txBody>
          <a:bodyPr/>
          <a:lstStyle/>
          <a:p>
            <a:pPr>
              <a:buClr>
                <a:srgbClr val="2DA2BF"/>
              </a:buClr>
              <a:buSzPct val="68000"/>
              <a:buFont typeface="Wingdings 3" pitchFamily="16" charset="2"/>
              <a:buChar char=""/>
            </a:pPr>
            <a:r>
              <a:rPr lang="en-US" sz="2000" dirty="0"/>
              <a:t>On this page you will be asked to create a username and password.</a:t>
            </a:r>
          </a:p>
          <a:p>
            <a:pPr lvl="1">
              <a:buClr>
                <a:srgbClr val="2DA2BF"/>
              </a:buClr>
              <a:buSzPct val="68000"/>
              <a:buFont typeface="Wingdings 3" pitchFamily="16" charset="2"/>
              <a:buChar char=""/>
            </a:pPr>
            <a:r>
              <a:rPr lang="en-US" sz="2000" dirty="0"/>
              <a:t>Your password must contain at least one capital letter, one number, and one special character (such as *, #, </a:t>
            </a:r>
            <a:r>
              <a:rPr lang="en-US" sz="2000" dirty="0" smtClean="0"/>
              <a:t>!)</a:t>
            </a:r>
            <a:endParaRPr lang="en-US" sz="2000" dirty="0"/>
          </a:p>
        </p:txBody>
      </p:sp>
      <p:pic>
        <p:nvPicPr>
          <p:cNvPr id="14342" name="Picture 6"/>
          <p:cNvPicPr>
            <a:picLocks noGrp="1" noChangeAspect="1" noChangeArrowheads="1"/>
          </p:cNvPicPr>
          <p:nvPr>
            <p:ph type="clipArt" idx="4294967295"/>
          </p:nvPr>
        </p:nvPicPr>
        <p:blipFill>
          <a:blip r:embed="rId3" cstate="print"/>
          <a:srcRect/>
          <a:stretch>
            <a:fillRect/>
          </a:stretch>
        </p:blipFill>
        <p:spPr bwMode="auto">
          <a:xfrm>
            <a:off x="609600" y="2057400"/>
            <a:ext cx="8278116" cy="1823340"/>
          </a:xfrm>
          <a:prstGeom prst="rect">
            <a:avLst/>
          </a:prstGeom>
          <a:noFill/>
          <a:ln w="9525">
            <a:solidFill>
              <a:schemeClr val="accent1"/>
            </a:solid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User Registration</a:t>
            </a:r>
            <a:endParaRPr lang="en-US" dirty="0"/>
          </a:p>
        </p:txBody>
      </p:sp>
      <p:sp>
        <p:nvSpPr>
          <p:cNvPr id="4" name="Text Placeholder 3"/>
          <p:cNvSpPr>
            <a:spLocks noGrp="1"/>
          </p:cNvSpPr>
          <p:nvPr>
            <p:ph type="body" sz="half" idx="2"/>
          </p:nvPr>
        </p:nvSpPr>
        <p:spPr>
          <a:xfrm>
            <a:off x="381000" y="4114800"/>
            <a:ext cx="8304213" cy="1890713"/>
          </a:xfrm>
        </p:spPr>
        <p:txBody>
          <a:bodyPr/>
          <a:lstStyle/>
          <a:p>
            <a:r>
              <a:rPr lang="en-US" sz="2000" dirty="0" smtClean="0"/>
              <a:t>You will also be asked to complete three security questions and to answer them.  These will be used if your forget your password and to reset it in the future.  Once you fill it out, click 'Submit' to complete the registration process.</a:t>
            </a:r>
          </a:p>
          <a:p>
            <a:endParaRPr lang="en-US" dirty="0"/>
          </a:p>
        </p:txBody>
      </p:sp>
      <p:pic>
        <p:nvPicPr>
          <p:cNvPr id="34819" name="Picture 3"/>
          <p:cNvPicPr>
            <a:picLocks noGrp="1" noChangeAspect="1" noChangeArrowheads="1"/>
          </p:cNvPicPr>
          <p:nvPr>
            <p:ph type="clipArt" sz="half" idx="1"/>
          </p:nvPr>
        </p:nvPicPr>
        <p:blipFill>
          <a:blip r:embed="rId2" cstate="print"/>
          <a:srcRect/>
          <a:stretch>
            <a:fillRect/>
          </a:stretch>
        </p:blipFill>
        <p:spPr bwMode="auto">
          <a:xfrm>
            <a:off x="751468" y="1752600"/>
            <a:ext cx="7537973" cy="1752600"/>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457200" y="219075"/>
            <a:ext cx="8229600" cy="5741988"/>
          </a:xfrm>
          <a:prstGeom prst="rect">
            <a:avLst/>
          </a:prstGeom>
          <a:noFill/>
          <a:ln w="9525">
            <a:noFill/>
            <a:round/>
            <a:headEnd/>
            <a:tailEnd/>
          </a:ln>
          <a:effectLst/>
        </p:spPr>
        <p:txBody>
          <a:bodyPr lIns="0" tIns="0" rIns="0" bIns="0" anchor="ctr"/>
          <a:lstStyle/>
          <a:p>
            <a:pPr algn="ctr">
              <a:spcBef>
                <a:spcPts val="400"/>
              </a:spcBef>
              <a:tabLst>
                <a:tab pos="109538" algn="l"/>
                <a:tab pos="912813" algn="l"/>
                <a:tab pos="1827213" algn="l"/>
                <a:tab pos="2741613" algn="l"/>
                <a:tab pos="3656013" algn="l"/>
                <a:tab pos="4570413" algn="l"/>
                <a:tab pos="5484813" algn="l"/>
                <a:tab pos="6399213" algn="l"/>
                <a:tab pos="7313613" algn="l"/>
                <a:tab pos="8228013" algn="l"/>
                <a:tab pos="9142413" algn="l"/>
                <a:tab pos="10056813" algn="l"/>
              </a:tabLst>
            </a:pPr>
            <a:r>
              <a:rPr lang="en-US" sz="5400" dirty="0">
                <a:solidFill>
                  <a:srgbClr val="000000"/>
                </a:solidFill>
                <a:effectLst>
                  <a:outerShdw blurRad="38100" dist="38100" dir="2700000" algn="tl">
                    <a:srgbClr val="000000">
                      <a:alpha val="43137"/>
                    </a:srgbClr>
                  </a:outerShdw>
                </a:effectLst>
                <a:ea typeface="MS Gothic" charset="0"/>
                <a:cs typeface="MS Gothic" charset="0"/>
              </a:rPr>
              <a:t>Provider E-Timesheet Submission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Lucida Sans Unicode"/>
        <a:ea typeface="MS Gothic"/>
        <a:cs typeface="MS Gothic"/>
      </a:majorFont>
      <a:minorFont>
        <a:latin typeface="Lucida Sans Unicode"/>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Lucida Sans Unicode"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Lucida Sans Unicode"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Lucida Sans Unicode"/>
        <a:ea typeface="MS Gothic"/>
        <a:cs typeface="MS Gothic"/>
      </a:majorFont>
      <a:minorFont>
        <a:latin typeface="Lucida Sans Unicode"/>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Lucida Sans Unicode"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Lucida Sans Unicode"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1130</Words>
  <Application>Microsoft Office PowerPoint</Application>
  <PresentationFormat>On-screen Show (4:3)</PresentationFormat>
  <Paragraphs>104</Paragraphs>
  <Slides>36</Slides>
  <Notes>14</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Office Theme</vt:lpstr>
      <vt:lpstr>Electronic Timesheet User Manual</vt:lpstr>
      <vt:lpstr>Slide 2</vt:lpstr>
      <vt:lpstr>Slide 3</vt:lpstr>
      <vt:lpstr>User Registration</vt:lpstr>
      <vt:lpstr>User Registration</vt:lpstr>
      <vt:lpstr>User Registration</vt:lpstr>
      <vt:lpstr>User Registration</vt:lpstr>
      <vt:lpstr>User Registration</vt:lpstr>
      <vt:lpstr>Slide 9</vt:lpstr>
      <vt:lpstr>Provider E-Timesheet Submission</vt:lpstr>
      <vt:lpstr>Provider E-Timesheet Submission</vt:lpstr>
      <vt:lpstr>Provider E-Timesheet Submission</vt:lpstr>
      <vt:lpstr>Provider E-Timesheet Submission</vt:lpstr>
      <vt:lpstr>Provider E-Timesheet Submission</vt:lpstr>
      <vt:lpstr>Provider E-Timesheet Submission</vt:lpstr>
      <vt:lpstr>Provider E-Timesheet Submission</vt:lpstr>
      <vt:lpstr>Provider E-Timesheet Submission</vt:lpstr>
      <vt:lpstr>Provider E-Timesheet Submission</vt:lpstr>
      <vt:lpstr>Provider E-Timesheet Submission</vt:lpstr>
      <vt:lpstr>Provider E-Timesheet Submission</vt:lpstr>
      <vt:lpstr>Provider E-Timesheet Submission</vt:lpstr>
      <vt:lpstr>Provider E-Timesheet Submission</vt:lpstr>
      <vt:lpstr>E-Timesheet Approval Options</vt:lpstr>
      <vt:lpstr>Participant E-Timesheet Approval</vt:lpstr>
      <vt:lpstr>Participant E-Timesheet Approval</vt:lpstr>
      <vt:lpstr>Participant E-Timesheet Approval</vt:lpstr>
      <vt:lpstr>Participant E-Timesheet Approval</vt:lpstr>
      <vt:lpstr>Participant E-Timesheet Approval</vt:lpstr>
      <vt:lpstr>Participant E-Timesheet Approval</vt:lpstr>
      <vt:lpstr>Timesheet Status Messages</vt:lpstr>
      <vt:lpstr>Slide 31</vt:lpstr>
      <vt:lpstr>Participant Budget Summary</vt:lpstr>
      <vt:lpstr>Participant Budget Summary</vt:lpstr>
      <vt:lpstr>Participant Budget Summary</vt:lpstr>
      <vt:lpstr>Participant Budget Summary</vt:lpstr>
      <vt:lpstr>Participant Budget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Timesheet and Invoice Users Manual</dc:title>
  <dc:creator>Carman, Meghan</dc:creator>
  <cp:lastModifiedBy>Information Technology Services</cp:lastModifiedBy>
  <cp:revision>68</cp:revision>
  <cp:lastPrinted>1601-01-01T00:00:00Z</cp:lastPrinted>
  <dcterms:created xsi:type="dcterms:W3CDTF">2010-03-23T14:58:43Z</dcterms:created>
  <dcterms:modified xsi:type="dcterms:W3CDTF">2014-01-02T22:19:02Z</dcterms:modified>
</cp:coreProperties>
</file>